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2215" r:id="rId2"/>
    <p:sldId id="2235" r:id="rId3"/>
    <p:sldId id="2362" r:id="rId4"/>
    <p:sldId id="2370" r:id="rId5"/>
    <p:sldId id="2292" r:id="rId6"/>
    <p:sldId id="2371" r:id="rId7"/>
    <p:sldId id="2341" r:id="rId8"/>
    <p:sldId id="2372" r:id="rId9"/>
    <p:sldId id="2363" r:id="rId10"/>
    <p:sldId id="2373" r:id="rId11"/>
    <p:sldId id="2364" r:id="rId12"/>
    <p:sldId id="2374" r:id="rId13"/>
    <p:sldId id="2365" r:id="rId14"/>
    <p:sldId id="2375" r:id="rId15"/>
    <p:sldId id="2357" r:id="rId16"/>
    <p:sldId id="2376" r:id="rId17"/>
    <p:sldId id="2232" r:id="rId18"/>
    <p:sldId id="2377" r:id="rId19"/>
    <p:sldId id="2366" r:id="rId20"/>
    <p:sldId id="2378" r:id="rId21"/>
    <p:sldId id="2367" r:id="rId22"/>
    <p:sldId id="2379" r:id="rId23"/>
    <p:sldId id="2356" r:id="rId24"/>
    <p:sldId id="2380" r:id="rId25"/>
    <p:sldId id="2368" r:id="rId26"/>
    <p:sldId id="2349" r:id="rId27"/>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12" userDrawn="1">
          <p15:clr>
            <a:srgbClr val="A4A3A4"/>
          </p15:clr>
        </p15:guide>
        <p15:guide id="4" pos="14350" userDrawn="1">
          <p15:clr>
            <a:srgbClr val="A4A3A4"/>
          </p15:clr>
        </p15:guide>
        <p15:guide id="5" pos="1006" userDrawn="1">
          <p15:clr>
            <a:srgbClr val="A4A3A4"/>
          </p15:clr>
        </p15:guide>
        <p15:guide id="6" pos="7702" userDrawn="1">
          <p15:clr>
            <a:srgbClr val="A4A3A4"/>
          </p15:clr>
        </p15:guide>
        <p15:guide id="8" orient="horz" pos="4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62AAE6"/>
    <a:srgbClr val="000000"/>
    <a:srgbClr val="001334"/>
    <a:srgbClr val="000820"/>
    <a:srgbClr val="000C28"/>
    <a:srgbClr val="5D77EB"/>
    <a:srgbClr val="1AE8DA"/>
    <a:srgbClr val="CF9600"/>
    <a:srgbClr val="F52552"/>
    <a:srgbClr val="EC72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61" autoAdjust="0"/>
    <p:restoredTop sz="96202" autoAdjust="0"/>
  </p:normalViewPr>
  <p:slideViewPr>
    <p:cSldViewPr snapToGrid="0" snapToObjects="1">
      <p:cViewPr varScale="1">
        <p:scale>
          <a:sx n="59" d="100"/>
          <a:sy n="59" d="100"/>
        </p:scale>
        <p:origin x="204" y="90"/>
      </p:cViewPr>
      <p:guideLst>
        <p:guide orient="horz" pos="8112"/>
        <p:guide pos="14350"/>
        <p:guide pos="1006"/>
        <p:guide pos="7702"/>
        <p:guide orient="horz" pos="480"/>
      </p:guideLst>
    </p:cSldViewPr>
  </p:slideViewPr>
  <p:notesTextViewPr>
    <p:cViewPr>
      <p:scale>
        <a:sx n="100" d="100"/>
        <a:sy n="100" d="100"/>
      </p:scale>
      <p:origin x="0" y="0"/>
    </p:cViewPr>
  </p:notesTextViewPr>
  <p:sorterViewPr>
    <p:cViewPr>
      <p:scale>
        <a:sx n="58" d="100"/>
        <a:sy n="58"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D6E9A47-22BB-46BC-9E6F-535331F10EA8}" type="datetimeFigureOut">
              <a:rPr lang="ro-RO" smtClean="0"/>
              <a:t>25.09.2018</a:t>
            </a:fld>
            <a:endParaRPr lang="ro-RO"/>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5F8722-9F9F-4023-885B-6BDC9B8CB534}" type="slidenum">
              <a:rPr lang="ro-RO" smtClean="0"/>
              <a:t>‹#›</a:t>
            </a:fld>
            <a:endParaRPr lang="ro-RO"/>
          </a:p>
        </p:txBody>
      </p:sp>
    </p:spTree>
    <p:extLst>
      <p:ext uri="{BB962C8B-B14F-4D97-AF65-F5344CB8AC3E}">
        <p14:creationId xmlns:p14="http://schemas.microsoft.com/office/powerpoint/2010/main" val="16883962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Open Sans Light"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Open Sans Light" charset="0"/>
              </a:defRPr>
            </a:lvl1pPr>
          </a:lstStyle>
          <a:p>
            <a:fld id="{EFC10EE1-B198-C942-8235-326C972CBB30}" type="datetimeFigureOut">
              <a:rPr lang="en-US" smtClean="0"/>
              <a:pPr/>
              <a:t>9/25/2018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Open Sans Light"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Open Sans Light"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hf sldNum="0" hdr="0" ftr="0" dt="0"/>
  <p:notesStyle>
    <a:lvl1pPr marL="0" algn="l" defTabSz="914217" rtl="0" eaLnBrk="1" latinLnBrk="0" hangingPunct="1">
      <a:defRPr sz="2400" b="0" i="0" kern="1200">
        <a:solidFill>
          <a:schemeClr val="tx1"/>
        </a:solidFill>
        <a:latin typeface="Open Sans Light" charset="0"/>
        <a:ea typeface="+mn-ea"/>
        <a:cs typeface="+mn-cs"/>
      </a:defRPr>
    </a:lvl1pPr>
    <a:lvl2pPr marL="914217" algn="l" defTabSz="914217" rtl="0" eaLnBrk="1" latinLnBrk="0" hangingPunct="1">
      <a:defRPr sz="2400" b="0" i="0" kern="1200">
        <a:solidFill>
          <a:schemeClr val="tx1"/>
        </a:solidFill>
        <a:latin typeface="Open Sans Light" charset="0"/>
        <a:ea typeface="+mn-ea"/>
        <a:cs typeface="+mn-cs"/>
      </a:defRPr>
    </a:lvl2pPr>
    <a:lvl3pPr marL="1828434" algn="l" defTabSz="914217" rtl="0" eaLnBrk="1" latinLnBrk="0" hangingPunct="1">
      <a:defRPr sz="2400" b="0" i="0" kern="1200">
        <a:solidFill>
          <a:schemeClr val="tx1"/>
        </a:solidFill>
        <a:latin typeface="Open Sans Light" charset="0"/>
        <a:ea typeface="+mn-ea"/>
        <a:cs typeface="+mn-cs"/>
      </a:defRPr>
    </a:lvl3pPr>
    <a:lvl4pPr marL="2742651" algn="l" defTabSz="914217" rtl="0" eaLnBrk="1" latinLnBrk="0" hangingPunct="1">
      <a:defRPr sz="2400" b="0" i="0" kern="1200">
        <a:solidFill>
          <a:schemeClr val="tx1"/>
        </a:solidFill>
        <a:latin typeface="Open Sans Light" charset="0"/>
        <a:ea typeface="+mn-ea"/>
        <a:cs typeface="+mn-cs"/>
      </a:defRPr>
    </a:lvl4pPr>
    <a:lvl5pPr marL="3656868" algn="l" defTabSz="914217" rtl="0" eaLnBrk="1" latinLnBrk="0" hangingPunct="1">
      <a:defRPr sz="2400" b="0" i="0" kern="1200">
        <a:solidFill>
          <a:schemeClr val="tx1"/>
        </a:solidFill>
        <a:latin typeface="Open Sans Light"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3551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Tree>
    <p:extLst>
      <p:ext uri="{BB962C8B-B14F-4D97-AF65-F5344CB8AC3E}">
        <p14:creationId xmlns:p14="http://schemas.microsoft.com/office/powerpoint/2010/main" val="1513978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7849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Tree>
    <p:extLst>
      <p:ext uri="{BB962C8B-B14F-4D97-AF65-F5344CB8AC3E}">
        <p14:creationId xmlns:p14="http://schemas.microsoft.com/office/powerpoint/2010/main" val="2403220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Tree>
    <p:extLst>
      <p:ext uri="{BB962C8B-B14F-4D97-AF65-F5344CB8AC3E}">
        <p14:creationId xmlns:p14="http://schemas.microsoft.com/office/powerpoint/2010/main" val="1857727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1095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Tree>
    <p:extLst>
      <p:ext uri="{BB962C8B-B14F-4D97-AF65-F5344CB8AC3E}">
        <p14:creationId xmlns:p14="http://schemas.microsoft.com/office/powerpoint/2010/main" val="2641514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848533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Tree>
    <p:extLst>
      <p:ext uri="{BB962C8B-B14F-4D97-AF65-F5344CB8AC3E}">
        <p14:creationId xmlns:p14="http://schemas.microsoft.com/office/powerpoint/2010/main" val="4245842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2210292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Tree>
    <p:extLst>
      <p:ext uri="{BB962C8B-B14F-4D97-AF65-F5344CB8AC3E}">
        <p14:creationId xmlns:p14="http://schemas.microsoft.com/office/powerpoint/2010/main" val="3336927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Text Box 1"/>
          <p:cNvSpPr txBox="1">
            <a:spLocks noGrp="1" noRot="1" noChangeAspect="1" noChangeArrowheads="1"/>
          </p:cNvSpPr>
          <p:nvPr>
            <p:ph type="sldImg"/>
          </p:nvPr>
        </p:nvSpPr>
        <p:spPr bwMode="auto">
          <a:xfrm>
            <a:off x="688975" y="1143000"/>
            <a:ext cx="5475288" cy="30813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5800" y="4400550"/>
            <a:ext cx="5481638" cy="3595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816838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dirty="0"/>
          </a:p>
        </p:txBody>
      </p:sp>
    </p:spTree>
    <p:extLst>
      <p:ext uri="{BB962C8B-B14F-4D97-AF65-F5344CB8AC3E}">
        <p14:creationId xmlns:p14="http://schemas.microsoft.com/office/powerpoint/2010/main" val="3318024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Tree>
    <p:extLst>
      <p:ext uri="{BB962C8B-B14F-4D97-AF65-F5344CB8AC3E}">
        <p14:creationId xmlns:p14="http://schemas.microsoft.com/office/powerpoint/2010/main" val="3135097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2019152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Tree>
    <p:extLst>
      <p:ext uri="{BB962C8B-B14F-4D97-AF65-F5344CB8AC3E}">
        <p14:creationId xmlns:p14="http://schemas.microsoft.com/office/powerpoint/2010/main" val="2799522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dirty="0"/>
          </a:p>
        </p:txBody>
      </p:sp>
    </p:spTree>
    <p:extLst>
      <p:ext uri="{BB962C8B-B14F-4D97-AF65-F5344CB8AC3E}">
        <p14:creationId xmlns:p14="http://schemas.microsoft.com/office/powerpoint/2010/main" val="473547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1362928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Text Box 1"/>
          <p:cNvSpPr txBox="1">
            <a:spLocks noGrp="1" noRot="1" noChangeAspect="1" noChangeArrowheads="1"/>
          </p:cNvSpPr>
          <p:nvPr>
            <p:ph type="sldImg"/>
          </p:nvPr>
        </p:nvSpPr>
        <p:spPr bwMode="auto">
          <a:xfrm>
            <a:off x="688975" y="1143000"/>
            <a:ext cx="5475288" cy="30813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5800" y="4400550"/>
            <a:ext cx="5481638" cy="3595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92436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Tree>
    <p:extLst>
      <p:ext uri="{BB962C8B-B14F-4D97-AF65-F5344CB8AC3E}">
        <p14:creationId xmlns:p14="http://schemas.microsoft.com/office/powerpoint/2010/main" val="3084195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dirty="0"/>
          </a:p>
        </p:txBody>
      </p:sp>
    </p:spTree>
    <p:extLst>
      <p:ext uri="{BB962C8B-B14F-4D97-AF65-F5344CB8AC3E}">
        <p14:creationId xmlns:p14="http://schemas.microsoft.com/office/powerpoint/2010/main" val="1134539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Tree>
    <p:extLst>
      <p:ext uri="{BB962C8B-B14F-4D97-AF65-F5344CB8AC3E}">
        <p14:creationId xmlns:p14="http://schemas.microsoft.com/office/powerpoint/2010/main" val="1120301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dirty="0"/>
          </a:p>
        </p:txBody>
      </p:sp>
    </p:spTree>
    <p:extLst>
      <p:ext uri="{BB962C8B-B14F-4D97-AF65-F5344CB8AC3E}">
        <p14:creationId xmlns:p14="http://schemas.microsoft.com/office/powerpoint/2010/main" val="1222482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Tree>
    <p:extLst>
      <p:ext uri="{BB962C8B-B14F-4D97-AF65-F5344CB8AC3E}">
        <p14:creationId xmlns:p14="http://schemas.microsoft.com/office/powerpoint/2010/main" val="1104043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dirty="0"/>
          </a:p>
        </p:txBody>
      </p:sp>
    </p:spTree>
    <p:extLst>
      <p:ext uri="{BB962C8B-B14F-4D97-AF65-F5344CB8AC3E}">
        <p14:creationId xmlns:p14="http://schemas.microsoft.com/office/powerpoint/2010/main" val="3581204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256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ortfolio 2 Images">
    <p:spTree>
      <p:nvGrpSpPr>
        <p:cNvPr id="1" name=""/>
        <p:cNvGrpSpPr/>
        <p:nvPr/>
      </p:nvGrpSpPr>
      <p:grpSpPr>
        <a:xfrm>
          <a:off x="0" y="0"/>
          <a:ext cx="0" cy="0"/>
          <a:chOff x="0" y="0"/>
          <a:chExt cx="0" cy="0"/>
        </a:xfrm>
      </p:grpSpPr>
      <p:sp>
        <p:nvSpPr>
          <p:cNvPr id="6" name="Picture Placeholder 13"/>
          <p:cNvSpPr>
            <a:spLocks noGrp="1"/>
          </p:cNvSpPr>
          <p:nvPr>
            <p:ph type="pic" sz="quarter" idx="27"/>
          </p:nvPr>
        </p:nvSpPr>
        <p:spPr>
          <a:xfrm>
            <a:off x="0" y="0"/>
            <a:ext cx="24377650" cy="8720254"/>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Tree>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1">
    <p:spTree>
      <p:nvGrpSpPr>
        <p:cNvPr id="1" name=""/>
        <p:cNvGrpSpPr/>
        <p:nvPr/>
      </p:nvGrpSpPr>
      <p:grpSpPr>
        <a:xfrm>
          <a:off x="0" y="0"/>
          <a:ext cx="0" cy="0"/>
          <a:chOff x="0" y="0"/>
          <a:chExt cx="0" cy="0"/>
        </a:xfrm>
      </p:grpSpPr>
      <p:sp>
        <p:nvSpPr>
          <p:cNvPr id="15" name="Picture Placeholder 14"/>
          <p:cNvSpPr>
            <a:spLocks noGrp="1"/>
          </p:cNvSpPr>
          <p:nvPr>
            <p:ph type="pic" sz="quarter" idx="15"/>
          </p:nvPr>
        </p:nvSpPr>
        <p:spPr>
          <a:xfrm>
            <a:off x="9988341" y="4058968"/>
            <a:ext cx="4631498" cy="4272011"/>
          </a:xfrm>
          <a:custGeom>
            <a:avLst/>
            <a:gdLst>
              <a:gd name="connsiteX0" fmla="*/ 2204855 w 4631498"/>
              <a:gd name="connsiteY0" fmla="*/ 1834 h 4272011"/>
              <a:gd name="connsiteX1" fmla="*/ 3728134 w 4631498"/>
              <a:gd name="connsiteY1" fmla="*/ 236291 h 4272011"/>
              <a:gd name="connsiteX2" fmla="*/ 4566504 w 4631498"/>
              <a:gd name="connsiteY2" fmla="*/ 805117 h 4272011"/>
              <a:gd name="connsiteX3" fmla="*/ 4474000 w 4631498"/>
              <a:gd name="connsiteY3" fmla="*/ 1770189 h 4272011"/>
              <a:gd name="connsiteX4" fmla="*/ 3726087 w 4631498"/>
              <a:gd name="connsiteY4" fmla="*/ 3170236 h 4272011"/>
              <a:gd name="connsiteX5" fmla="*/ 2604338 w 4631498"/>
              <a:gd name="connsiteY5" fmla="*/ 4157505 h 4272011"/>
              <a:gd name="connsiteX6" fmla="*/ 1744355 w 4631498"/>
              <a:gd name="connsiteY6" fmla="*/ 4207711 h 4272011"/>
              <a:gd name="connsiteX7" fmla="*/ 1033595 w 4631498"/>
              <a:gd name="connsiteY7" fmla="*/ 3475579 h 4272011"/>
              <a:gd name="connsiteX8" fmla="*/ 62632 w 4631498"/>
              <a:gd name="connsiteY8" fmla="*/ 1191960 h 4272011"/>
              <a:gd name="connsiteX9" fmla="*/ 69473 w 4631498"/>
              <a:gd name="connsiteY9" fmla="*/ 515008 h 4272011"/>
              <a:gd name="connsiteX10" fmla="*/ 94676 w 4631498"/>
              <a:gd name="connsiteY10" fmla="*/ 467120 h 4272011"/>
              <a:gd name="connsiteX11" fmla="*/ 666670 w 4631498"/>
              <a:gd name="connsiteY11" fmla="*/ 161305 h 4272011"/>
              <a:gd name="connsiteX12" fmla="*/ 2204855 w 4631498"/>
              <a:gd name="connsiteY12" fmla="*/ 1834 h 427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1498" h="4272011">
                <a:moveTo>
                  <a:pt x="2204855" y="1834"/>
                </a:moveTo>
                <a:cubicBezTo>
                  <a:pt x="2721322" y="14504"/>
                  <a:pt x="3235304" y="92829"/>
                  <a:pt x="3728134" y="236291"/>
                </a:cubicBezTo>
                <a:cubicBezTo>
                  <a:pt x="4062443" y="336490"/>
                  <a:pt x="4422880" y="492788"/>
                  <a:pt x="4566504" y="805117"/>
                </a:cubicBezTo>
                <a:cubicBezTo>
                  <a:pt x="4703539" y="1112678"/>
                  <a:pt x="4600308" y="1464247"/>
                  <a:pt x="4474000" y="1770189"/>
                </a:cubicBezTo>
                <a:cubicBezTo>
                  <a:pt x="4294611" y="2227830"/>
                  <a:pt x="4045170" y="2729246"/>
                  <a:pt x="3726087" y="3170236"/>
                </a:cubicBezTo>
                <a:cubicBezTo>
                  <a:pt x="3420463" y="3592625"/>
                  <a:pt x="3054936" y="3953369"/>
                  <a:pt x="2604338" y="4157505"/>
                </a:cubicBezTo>
                <a:cubicBezTo>
                  <a:pt x="2337812" y="4276975"/>
                  <a:pt x="2014824" y="4317805"/>
                  <a:pt x="1744355" y="4207711"/>
                </a:cubicBezTo>
                <a:cubicBezTo>
                  <a:pt x="1416636" y="4084532"/>
                  <a:pt x="1203078" y="3778280"/>
                  <a:pt x="1033595" y="3475579"/>
                </a:cubicBezTo>
                <a:cubicBezTo>
                  <a:pt x="611648" y="2762905"/>
                  <a:pt x="285614" y="1996828"/>
                  <a:pt x="62632" y="1191960"/>
                </a:cubicBezTo>
                <a:cubicBezTo>
                  <a:pt x="5148" y="970298"/>
                  <a:pt x="-46405" y="715142"/>
                  <a:pt x="69473" y="515008"/>
                </a:cubicBezTo>
                <a:cubicBezTo>
                  <a:pt x="76731" y="491921"/>
                  <a:pt x="85704" y="479520"/>
                  <a:pt x="94676" y="467120"/>
                </a:cubicBezTo>
                <a:cubicBezTo>
                  <a:pt x="220571" y="293127"/>
                  <a:pt x="455693" y="217059"/>
                  <a:pt x="666670" y="161305"/>
                </a:cubicBezTo>
                <a:cubicBezTo>
                  <a:pt x="1169438" y="42148"/>
                  <a:pt x="1688389" y="-10836"/>
                  <a:pt x="2204855" y="1834"/>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6" name="Picture Placeholder 15"/>
          <p:cNvSpPr>
            <a:spLocks noGrp="1"/>
          </p:cNvSpPr>
          <p:nvPr>
            <p:ph type="pic" sz="quarter" idx="16"/>
          </p:nvPr>
        </p:nvSpPr>
        <p:spPr>
          <a:xfrm>
            <a:off x="16881511" y="4058968"/>
            <a:ext cx="4631498" cy="4272011"/>
          </a:xfrm>
          <a:custGeom>
            <a:avLst/>
            <a:gdLst>
              <a:gd name="connsiteX0" fmla="*/ 2204855 w 4631498"/>
              <a:gd name="connsiteY0" fmla="*/ 1834 h 4272011"/>
              <a:gd name="connsiteX1" fmla="*/ 3728134 w 4631498"/>
              <a:gd name="connsiteY1" fmla="*/ 236291 h 4272011"/>
              <a:gd name="connsiteX2" fmla="*/ 4566504 w 4631498"/>
              <a:gd name="connsiteY2" fmla="*/ 805117 h 4272011"/>
              <a:gd name="connsiteX3" fmla="*/ 4474000 w 4631498"/>
              <a:gd name="connsiteY3" fmla="*/ 1770189 h 4272011"/>
              <a:gd name="connsiteX4" fmla="*/ 3726087 w 4631498"/>
              <a:gd name="connsiteY4" fmla="*/ 3170236 h 4272011"/>
              <a:gd name="connsiteX5" fmla="*/ 2604338 w 4631498"/>
              <a:gd name="connsiteY5" fmla="*/ 4157505 h 4272011"/>
              <a:gd name="connsiteX6" fmla="*/ 1744355 w 4631498"/>
              <a:gd name="connsiteY6" fmla="*/ 4207711 h 4272011"/>
              <a:gd name="connsiteX7" fmla="*/ 1033595 w 4631498"/>
              <a:gd name="connsiteY7" fmla="*/ 3475579 h 4272011"/>
              <a:gd name="connsiteX8" fmla="*/ 62632 w 4631498"/>
              <a:gd name="connsiteY8" fmla="*/ 1191960 h 4272011"/>
              <a:gd name="connsiteX9" fmla="*/ 69473 w 4631498"/>
              <a:gd name="connsiteY9" fmla="*/ 515008 h 4272011"/>
              <a:gd name="connsiteX10" fmla="*/ 94676 w 4631498"/>
              <a:gd name="connsiteY10" fmla="*/ 467120 h 4272011"/>
              <a:gd name="connsiteX11" fmla="*/ 666670 w 4631498"/>
              <a:gd name="connsiteY11" fmla="*/ 161305 h 4272011"/>
              <a:gd name="connsiteX12" fmla="*/ 2204855 w 4631498"/>
              <a:gd name="connsiteY12" fmla="*/ 1834 h 427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1498" h="4272011">
                <a:moveTo>
                  <a:pt x="2204855" y="1834"/>
                </a:moveTo>
                <a:cubicBezTo>
                  <a:pt x="2721322" y="14504"/>
                  <a:pt x="3235304" y="92829"/>
                  <a:pt x="3728134" y="236291"/>
                </a:cubicBezTo>
                <a:cubicBezTo>
                  <a:pt x="4062443" y="336490"/>
                  <a:pt x="4422880" y="492788"/>
                  <a:pt x="4566504" y="805117"/>
                </a:cubicBezTo>
                <a:cubicBezTo>
                  <a:pt x="4703539" y="1112678"/>
                  <a:pt x="4600308" y="1464247"/>
                  <a:pt x="4474000" y="1770189"/>
                </a:cubicBezTo>
                <a:cubicBezTo>
                  <a:pt x="4294611" y="2227830"/>
                  <a:pt x="4045170" y="2729246"/>
                  <a:pt x="3726087" y="3170236"/>
                </a:cubicBezTo>
                <a:cubicBezTo>
                  <a:pt x="3420463" y="3592625"/>
                  <a:pt x="3054936" y="3953369"/>
                  <a:pt x="2604338" y="4157505"/>
                </a:cubicBezTo>
                <a:cubicBezTo>
                  <a:pt x="2337812" y="4276975"/>
                  <a:pt x="2014824" y="4317805"/>
                  <a:pt x="1744355" y="4207711"/>
                </a:cubicBezTo>
                <a:cubicBezTo>
                  <a:pt x="1416636" y="4084532"/>
                  <a:pt x="1203078" y="3778280"/>
                  <a:pt x="1033595" y="3475579"/>
                </a:cubicBezTo>
                <a:cubicBezTo>
                  <a:pt x="611648" y="2762905"/>
                  <a:pt x="285614" y="1996828"/>
                  <a:pt x="62632" y="1191960"/>
                </a:cubicBezTo>
                <a:cubicBezTo>
                  <a:pt x="5148" y="970298"/>
                  <a:pt x="-46405" y="715142"/>
                  <a:pt x="69473" y="515008"/>
                </a:cubicBezTo>
                <a:cubicBezTo>
                  <a:pt x="76731" y="491921"/>
                  <a:pt x="85704" y="479520"/>
                  <a:pt x="94676" y="467120"/>
                </a:cubicBezTo>
                <a:cubicBezTo>
                  <a:pt x="220571" y="293127"/>
                  <a:pt x="455693" y="217059"/>
                  <a:pt x="666670" y="161305"/>
                </a:cubicBezTo>
                <a:cubicBezTo>
                  <a:pt x="1169438" y="42148"/>
                  <a:pt x="1688389" y="-10836"/>
                  <a:pt x="2204855" y="1834"/>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7" name="Picture Placeholder 16"/>
          <p:cNvSpPr>
            <a:spLocks noGrp="1"/>
          </p:cNvSpPr>
          <p:nvPr>
            <p:ph type="pic" sz="quarter" idx="17"/>
          </p:nvPr>
        </p:nvSpPr>
        <p:spPr>
          <a:xfrm>
            <a:off x="3048280" y="4058968"/>
            <a:ext cx="4631498" cy="4272011"/>
          </a:xfrm>
          <a:custGeom>
            <a:avLst/>
            <a:gdLst>
              <a:gd name="connsiteX0" fmla="*/ 2204855 w 4631498"/>
              <a:gd name="connsiteY0" fmla="*/ 1834 h 4272011"/>
              <a:gd name="connsiteX1" fmla="*/ 3728134 w 4631498"/>
              <a:gd name="connsiteY1" fmla="*/ 236291 h 4272011"/>
              <a:gd name="connsiteX2" fmla="*/ 4566504 w 4631498"/>
              <a:gd name="connsiteY2" fmla="*/ 805117 h 4272011"/>
              <a:gd name="connsiteX3" fmla="*/ 4474000 w 4631498"/>
              <a:gd name="connsiteY3" fmla="*/ 1770189 h 4272011"/>
              <a:gd name="connsiteX4" fmla="*/ 3726087 w 4631498"/>
              <a:gd name="connsiteY4" fmla="*/ 3170236 h 4272011"/>
              <a:gd name="connsiteX5" fmla="*/ 2604338 w 4631498"/>
              <a:gd name="connsiteY5" fmla="*/ 4157505 h 4272011"/>
              <a:gd name="connsiteX6" fmla="*/ 1744355 w 4631498"/>
              <a:gd name="connsiteY6" fmla="*/ 4207711 h 4272011"/>
              <a:gd name="connsiteX7" fmla="*/ 1033595 w 4631498"/>
              <a:gd name="connsiteY7" fmla="*/ 3475579 h 4272011"/>
              <a:gd name="connsiteX8" fmla="*/ 62632 w 4631498"/>
              <a:gd name="connsiteY8" fmla="*/ 1191960 h 4272011"/>
              <a:gd name="connsiteX9" fmla="*/ 69473 w 4631498"/>
              <a:gd name="connsiteY9" fmla="*/ 515008 h 4272011"/>
              <a:gd name="connsiteX10" fmla="*/ 94676 w 4631498"/>
              <a:gd name="connsiteY10" fmla="*/ 467120 h 4272011"/>
              <a:gd name="connsiteX11" fmla="*/ 666670 w 4631498"/>
              <a:gd name="connsiteY11" fmla="*/ 161305 h 4272011"/>
              <a:gd name="connsiteX12" fmla="*/ 2204855 w 4631498"/>
              <a:gd name="connsiteY12" fmla="*/ 1834 h 427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1498" h="4272011">
                <a:moveTo>
                  <a:pt x="2204855" y="1834"/>
                </a:moveTo>
                <a:cubicBezTo>
                  <a:pt x="2721322" y="14504"/>
                  <a:pt x="3235304" y="92829"/>
                  <a:pt x="3728134" y="236291"/>
                </a:cubicBezTo>
                <a:cubicBezTo>
                  <a:pt x="4062443" y="336490"/>
                  <a:pt x="4422880" y="492788"/>
                  <a:pt x="4566504" y="805117"/>
                </a:cubicBezTo>
                <a:cubicBezTo>
                  <a:pt x="4703539" y="1112678"/>
                  <a:pt x="4600308" y="1464247"/>
                  <a:pt x="4474000" y="1770189"/>
                </a:cubicBezTo>
                <a:cubicBezTo>
                  <a:pt x="4294611" y="2227830"/>
                  <a:pt x="4045170" y="2729246"/>
                  <a:pt x="3726087" y="3170236"/>
                </a:cubicBezTo>
                <a:cubicBezTo>
                  <a:pt x="3420463" y="3592625"/>
                  <a:pt x="3054936" y="3953369"/>
                  <a:pt x="2604338" y="4157505"/>
                </a:cubicBezTo>
                <a:cubicBezTo>
                  <a:pt x="2337812" y="4276975"/>
                  <a:pt x="2014824" y="4317805"/>
                  <a:pt x="1744355" y="4207711"/>
                </a:cubicBezTo>
                <a:cubicBezTo>
                  <a:pt x="1416636" y="4084532"/>
                  <a:pt x="1203078" y="3778280"/>
                  <a:pt x="1033595" y="3475579"/>
                </a:cubicBezTo>
                <a:cubicBezTo>
                  <a:pt x="611648" y="2762905"/>
                  <a:pt x="285614" y="1996828"/>
                  <a:pt x="62632" y="1191960"/>
                </a:cubicBezTo>
                <a:cubicBezTo>
                  <a:pt x="5148" y="970298"/>
                  <a:pt x="-46405" y="715142"/>
                  <a:pt x="69473" y="515008"/>
                </a:cubicBezTo>
                <a:cubicBezTo>
                  <a:pt x="76731" y="491921"/>
                  <a:pt x="85704" y="479520"/>
                  <a:pt x="94676" y="467120"/>
                </a:cubicBezTo>
                <a:cubicBezTo>
                  <a:pt x="220571" y="293127"/>
                  <a:pt x="455693" y="217059"/>
                  <a:pt x="666670" y="161305"/>
                </a:cubicBezTo>
                <a:cubicBezTo>
                  <a:pt x="1169438" y="42148"/>
                  <a:pt x="1688389" y="-10836"/>
                  <a:pt x="2204855" y="1834"/>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2">
    <p:spTree>
      <p:nvGrpSpPr>
        <p:cNvPr id="1" name=""/>
        <p:cNvGrpSpPr/>
        <p:nvPr/>
      </p:nvGrpSpPr>
      <p:grpSpPr>
        <a:xfrm>
          <a:off x="0" y="0"/>
          <a:ext cx="0" cy="0"/>
          <a:chOff x="0" y="0"/>
          <a:chExt cx="0" cy="0"/>
        </a:xfrm>
      </p:grpSpPr>
      <p:sp>
        <p:nvSpPr>
          <p:cNvPr id="13" name="Picture Placeholder 3"/>
          <p:cNvSpPr>
            <a:spLocks noGrp="1"/>
          </p:cNvSpPr>
          <p:nvPr>
            <p:ph type="pic" sz="quarter" idx="12"/>
          </p:nvPr>
        </p:nvSpPr>
        <p:spPr>
          <a:xfrm>
            <a:off x="18167908" y="3925229"/>
            <a:ext cx="3707788" cy="3702206"/>
          </a:xfrm>
          <a:prstGeom prst="ellipse">
            <a:avLst/>
          </a:prstGeom>
          <a:solidFill>
            <a:schemeClr val="bg1">
              <a:lumMod val="95000"/>
            </a:schemeClr>
          </a:solidFill>
        </p:spPr>
        <p:txBody>
          <a:bodyPr>
            <a:normAutofit/>
          </a:bodyPr>
          <a:lstStyle>
            <a:lvl1pPr>
              <a:defRPr sz="2000" b="0" i="0">
                <a:latin typeface="Open Sans Light" charset="0"/>
                <a:ea typeface="Open Sans Light" charset="0"/>
                <a:cs typeface="Open Sans Light" charset="0"/>
              </a:defRPr>
            </a:lvl1pPr>
          </a:lstStyle>
          <a:p>
            <a:endParaRPr lang="en-US" dirty="0"/>
          </a:p>
        </p:txBody>
      </p:sp>
      <p:sp>
        <p:nvSpPr>
          <p:cNvPr id="14" name="Picture Placeholder 3"/>
          <p:cNvSpPr>
            <a:spLocks noGrp="1"/>
          </p:cNvSpPr>
          <p:nvPr>
            <p:ph type="pic" sz="quarter" idx="13"/>
          </p:nvPr>
        </p:nvSpPr>
        <p:spPr>
          <a:xfrm>
            <a:off x="12949144" y="3925229"/>
            <a:ext cx="3707788" cy="3702206"/>
          </a:xfrm>
          <a:prstGeom prst="ellipse">
            <a:avLst/>
          </a:prstGeom>
          <a:solidFill>
            <a:schemeClr val="bg1">
              <a:lumMod val="95000"/>
            </a:schemeClr>
          </a:solidFill>
        </p:spPr>
        <p:txBody>
          <a:bodyPr>
            <a:normAutofit/>
          </a:bodyPr>
          <a:lstStyle>
            <a:lvl1pPr>
              <a:defRPr sz="2000" b="0" i="0">
                <a:latin typeface="Open Sans Light" charset="0"/>
                <a:ea typeface="Open Sans Light" charset="0"/>
                <a:cs typeface="Open Sans Light" charset="0"/>
              </a:defRPr>
            </a:lvl1pPr>
          </a:lstStyle>
          <a:p>
            <a:endParaRPr lang="en-US" dirty="0"/>
          </a:p>
        </p:txBody>
      </p:sp>
      <p:sp>
        <p:nvSpPr>
          <p:cNvPr id="18" name="Picture Placeholder 3"/>
          <p:cNvSpPr>
            <a:spLocks noGrp="1"/>
          </p:cNvSpPr>
          <p:nvPr>
            <p:ph type="pic" sz="quarter" idx="14"/>
          </p:nvPr>
        </p:nvSpPr>
        <p:spPr>
          <a:xfrm>
            <a:off x="7730380" y="3925229"/>
            <a:ext cx="3707788" cy="3702206"/>
          </a:xfrm>
          <a:prstGeom prst="ellipse">
            <a:avLst/>
          </a:prstGeom>
          <a:solidFill>
            <a:schemeClr val="bg1">
              <a:lumMod val="95000"/>
            </a:schemeClr>
          </a:solidFill>
        </p:spPr>
        <p:txBody>
          <a:bodyPr>
            <a:normAutofit/>
          </a:bodyPr>
          <a:lstStyle>
            <a:lvl1pPr>
              <a:defRPr sz="2000" b="0" i="0">
                <a:latin typeface="Open Sans Light" charset="0"/>
                <a:ea typeface="Open Sans Light" charset="0"/>
                <a:cs typeface="Open Sans Light" charset="0"/>
              </a:defRPr>
            </a:lvl1pPr>
          </a:lstStyle>
          <a:p>
            <a:endParaRPr lang="en-US" dirty="0"/>
          </a:p>
        </p:txBody>
      </p:sp>
      <p:sp>
        <p:nvSpPr>
          <p:cNvPr id="19" name="Picture Placeholder 3"/>
          <p:cNvSpPr>
            <a:spLocks noGrp="1"/>
          </p:cNvSpPr>
          <p:nvPr>
            <p:ph type="pic" sz="quarter" idx="15"/>
          </p:nvPr>
        </p:nvSpPr>
        <p:spPr>
          <a:xfrm>
            <a:off x="2511616" y="3925229"/>
            <a:ext cx="3707788" cy="3702206"/>
          </a:xfrm>
          <a:prstGeom prst="ellipse">
            <a:avLst/>
          </a:prstGeom>
          <a:solidFill>
            <a:schemeClr val="bg1">
              <a:lumMod val="95000"/>
            </a:schemeClr>
          </a:solidFill>
        </p:spPr>
        <p:txBody>
          <a:bodyPr>
            <a:normAutofit/>
          </a:bodyPr>
          <a:lstStyle>
            <a:lvl1pPr>
              <a:defRPr sz="2000" b="0" i="0">
                <a:latin typeface="Open Sans Light" charset="0"/>
                <a:ea typeface="Open Sans Light" charset="0"/>
                <a:cs typeface="Open Sans Light" charset="0"/>
              </a:defRPr>
            </a:lvl1pPr>
          </a:lstStyle>
          <a:p>
            <a:endParaRPr lang="en-US" dirty="0"/>
          </a:p>
        </p:txBody>
      </p:sp>
    </p:spTree>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EO MESSAGE">
    <p:spTree>
      <p:nvGrpSpPr>
        <p:cNvPr id="1" name=""/>
        <p:cNvGrpSpPr/>
        <p:nvPr/>
      </p:nvGrpSpPr>
      <p:grpSpPr>
        <a:xfrm>
          <a:off x="0" y="0"/>
          <a:ext cx="0" cy="0"/>
          <a:chOff x="0" y="0"/>
          <a:chExt cx="0" cy="0"/>
        </a:xfrm>
      </p:grpSpPr>
      <p:sp>
        <p:nvSpPr>
          <p:cNvPr id="11" name="Picture Placeholder 13"/>
          <p:cNvSpPr>
            <a:spLocks noGrp="1"/>
          </p:cNvSpPr>
          <p:nvPr>
            <p:ph type="pic" sz="quarter" idx="18"/>
          </p:nvPr>
        </p:nvSpPr>
        <p:spPr>
          <a:xfrm>
            <a:off x="4591022" y="4693462"/>
            <a:ext cx="19786627" cy="5977054"/>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2" name="Picture Placeholder 11"/>
          <p:cNvSpPr>
            <a:spLocks noGrp="1"/>
          </p:cNvSpPr>
          <p:nvPr>
            <p:ph type="pic" sz="quarter" idx="17"/>
          </p:nvPr>
        </p:nvSpPr>
        <p:spPr>
          <a:xfrm>
            <a:off x="1856586" y="4276116"/>
            <a:ext cx="7398926" cy="6811746"/>
          </a:xfrm>
          <a:custGeom>
            <a:avLst/>
            <a:gdLst>
              <a:gd name="connsiteX0" fmla="*/ 4457768 w 8237360"/>
              <a:gd name="connsiteY0" fmla="*/ 1 h 7583641"/>
              <a:gd name="connsiteX1" fmla="*/ 6497168 w 8237360"/>
              <a:gd name="connsiteY1" fmla="*/ 198137 h 7583641"/>
              <a:gd name="connsiteX2" fmla="*/ 8065561 w 8237360"/>
              <a:gd name="connsiteY2" fmla="*/ 1071424 h 7583641"/>
              <a:gd name="connsiteX3" fmla="*/ 8052735 w 8237360"/>
              <a:gd name="connsiteY3" fmla="*/ 2789196 h 7583641"/>
              <a:gd name="connsiteX4" fmla="*/ 6950916 w 8237360"/>
              <a:gd name="connsiteY4" fmla="*/ 5376866 h 7583641"/>
              <a:gd name="connsiteX5" fmla="*/ 5124933 w 8237360"/>
              <a:gd name="connsiteY5" fmla="*/ 7294261 h 7583641"/>
              <a:gd name="connsiteX6" fmla="*/ 3614890 w 8237360"/>
              <a:gd name="connsiteY6" fmla="*/ 7516934 h 7583641"/>
              <a:gd name="connsiteX7" fmla="*/ 2246270 w 8237360"/>
              <a:gd name="connsiteY7" fmla="*/ 6335519 h 7583641"/>
              <a:gd name="connsiteX8" fmla="*/ 176537 w 8237360"/>
              <a:gd name="connsiteY8" fmla="*/ 2456295 h 7583641"/>
              <a:gd name="connsiteX9" fmla="*/ 83084 w 8237360"/>
              <a:gd name="connsiteY9" fmla="*/ 1260408 h 7583641"/>
              <a:gd name="connsiteX10" fmla="*/ 120102 w 8237360"/>
              <a:gd name="connsiteY10" fmla="*/ 1171957 h 7583641"/>
              <a:gd name="connsiteX11" fmla="*/ 1081998 w 8237360"/>
              <a:gd name="connsiteY11" fmla="*/ 543028 h 7583641"/>
              <a:gd name="connsiteX12" fmla="*/ 4457768 w 8237360"/>
              <a:gd name="connsiteY12" fmla="*/ 1 h 7583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7360" h="7583641">
                <a:moveTo>
                  <a:pt x="4457768" y="1"/>
                </a:moveTo>
                <a:cubicBezTo>
                  <a:pt x="5143567" y="85"/>
                  <a:pt x="5828011" y="65850"/>
                  <a:pt x="6497168" y="198137"/>
                </a:cubicBezTo>
                <a:cubicBezTo>
                  <a:pt x="7102843" y="322874"/>
                  <a:pt x="7763378" y="542554"/>
                  <a:pt x="8065561" y="1071424"/>
                </a:cubicBezTo>
                <a:cubicBezTo>
                  <a:pt x="8355372" y="1592908"/>
                  <a:pt x="8227976" y="2229519"/>
                  <a:pt x="8052735" y="2789196"/>
                </a:cubicBezTo>
                <a:cubicBezTo>
                  <a:pt x="7807453" y="3624896"/>
                  <a:pt x="7445353" y="4548779"/>
                  <a:pt x="6950916" y="5376866"/>
                </a:cubicBezTo>
                <a:cubicBezTo>
                  <a:pt x="6477335" y="6170025"/>
                  <a:pt x="5888416" y="6863718"/>
                  <a:pt x="5124933" y="7294261"/>
                </a:cubicBezTo>
                <a:cubicBezTo>
                  <a:pt x="4673139" y="7546672"/>
                  <a:pt x="4109429" y="7669086"/>
                  <a:pt x="3614890" y="7516934"/>
                </a:cubicBezTo>
                <a:cubicBezTo>
                  <a:pt x="3017265" y="7350610"/>
                  <a:pt x="2592595" y="6843365"/>
                  <a:pt x="2246270" y="6335519"/>
                </a:cubicBezTo>
                <a:cubicBezTo>
                  <a:pt x="1390439" y="5143426"/>
                  <a:pt x="695568" y="3842125"/>
                  <a:pt x="176537" y="2456295"/>
                </a:cubicBezTo>
                <a:cubicBezTo>
                  <a:pt x="40525" y="2074021"/>
                  <a:pt x="-90242" y="1631708"/>
                  <a:pt x="83084" y="1260408"/>
                </a:cubicBezTo>
                <a:cubicBezTo>
                  <a:pt x="92296" y="1218528"/>
                  <a:pt x="106199" y="1195242"/>
                  <a:pt x="120102" y="1171957"/>
                </a:cubicBezTo>
                <a:cubicBezTo>
                  <a:pt x="315183" y="845234"/>
                  <a:pt x="718316" y="674321"/>
                  <a:pt x="1081998" y="543028"/>
                </a:cubicBezTo>
                <a:cubicBezTo>
                  <a:pt x="2168012" y="182170"/>
                  <a:pt x="3314771" y="-138"/>
                  <a:pt x="4457768" y="1"/>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Projects of 4">
    <p:spTree>
      <p:nvGrpSpPr>
        <p:cNvPr id="1" name=""/>
        <p:cNvGrpSpPr/>
        <p:nvPr/>
      </p:nvGrpSpPr>
      <p:grpSpPr>
        <a:xfrm>
          <a:off x="0" y="0"/>
          <a:ext cx="0" cy="0"/>
          <a:chOff x="0" y="0"/>
          <a:chExt cx="0" cy="0"/>
        </a:xfrm>
      </p:grpSpPr>
      <p:sp>
        <p:nvSpPr>
          <p:cNvPr id="9" name="Picture Placeholder 13"/>
          <p:cNvSpPr>
            <a:spLocks noGrp="1"/>
          </p:cNvSpPr>
          <p:nvPr>
            <p:ph type="pic" sz="quarter" idx="17"/>
          </p:nvPr>
        </p:nvSpPr>
        <p:spPr>
          <a:xfrm>
            <a:off x="0" y="3657600"/>
            <a:ext cx="24377650" cy="1005840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G PICTURE 1">
    <p:spTree>
      <p:nvGrpSpPr>
        <p:cNvPr id="1" name=""/>
        <p:cNvGrpSpPr/>
        <p:nvPr/>
      </p:nvGrpSpPr>
      <p:grpSpPr>
        <a:xfrm>
          <a:off x="0" y="0"/>
          <a:ext cx="0" cy="0"/>
          <a:chOff x="0" y="0"/>
          <a:chExt cx="0" cy="0"/>
        </a:xfrm>
      </p:grpSpPr>
      <p:sp>
        <p:nvSpPr>
          <p:cNvPr id="9" name="Picture Placeholder 13"/>
          <p:cNvSpPr>
            <a:spLocks noGrp="1"/>
          </p:cNvSpPr>
          <p:nvPr>
            <p:ph type="pic" sz="quarter" idx="17"/>
          </p:nvPr>
        </p:nvSpPr>
        <p:spPr>
          <a:xfrm>
            <a:off x="0" y="0"/>
            <a:ext cx="24377650" cy="1371600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alf Image">
    <p:spTree>
      <p:nvGrpSpPr>
        <p:cNvPr id="1" name=""/>
        <p:cNvGrpSpPr/>
        <p:nvPr/>
      </p:nvGrpSpPr>
      <p:grpSpPr>
        <a:xfrm>
          <a:off x="0" y="0"/>
          <a:ext cx="0" cy="0"/>
          <a:chOff x="0" y="0"/>
          <a:chExt cx="0" cy="0"/>
        </a:xfrm>
      </p:grpSpPr>
      <p:sp>
        <p:nvSpPr>
          <p:cNvPr id="5" name="Picture Placeholder 13"/>
          <p:cNvSpPr>
            <a:spLocks noGrp="1"/>
          </p:cNvSpPr>
          <p:nvPr>
            <p:ph type="pic" sz="quarter" idx="17"/>
          </p:nvPr>
        </p:nvSpPr>
        <p:spPr>
          <a:xfrm>
            <a:off x="12188824" y="0"/>
            <a:ext cx="12188825" cy="1371600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5" name="Picture Placeholder 13"/>
          <p:cNvSpPr>
            <a:spLocks noGrp="1"/>
          </p:cNvSpPr>
          <p:nvPr>
            <p:ph type="pic" sz="quarter" idx="17"/>
          </p:nvPr>
        </p:nvSpPr>
        <p:spPr>
          <a:xfrm>
            <a:off x="0" y="0"/>
            <a:ext cx="12188825" cy="1371600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2" name="Rectangle 1"/>
          <p:cNvSpPr/>
          <p:nvPr userDrawn="1"/>
        </p:nvSpPr>
        <p:spPr>
          <a:xfrm>
            <a:off x="22146322" y="490654"/>
            <a:ext cx="936702" cy="11374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Regular" charset="0"/>
            </a:endParaRPr>
          </a:p>
        </p:txBody>
      </p:sp>
    </p:spTree>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IG PICTURE 1">
    <p:spTree>
      <p:nvGrpSpPr>
        <p:cNvPr id="1" name=""/>
        <p:cNvGrpSpPr/>
        <p:nvPr/>
      </p:nvGrpSpPr>
      <p:grpSpPr>
        <a:xfrm>
          <a:off x="0" y="0"/>
          <a:ext cx="0" cy="0"/>
          <a:chOff x="0" y="0"/>
          <a:chExt cx="0" cy="0"/>
        </a:xfrm>
      </p:grpSpPr>
      <p:sp>
        <p:nvSpPr>
          <p:cNvPr id="7" name="Picture Placeholder 6"/>
          <p:cNvSpPr>
            <a:spLocks noGrp="1"/>
          </p:cNvSpPr>
          <p:nvPr>
            <p:ph type="pic" sz="quarter" idx="17"/>
          </p:nvPr>
        </p:nvSpPr>
        <p:spPr>
          <a:xfrm>
            <a:off x="9907290" y="1760999"/>
            <a:ext cx="5963377" cy="6706612"/>
          </a:xfrm>
          <a:custGeom>
            <a:avLst/>
            <a:gdLst>
              <a:gd name="connsiteX0" fmla="*/ 2419818 w 5963377"/>
              <a:gd name="connsiteY0" fmla="*/ 0 h 6706612"/>
              <a:gd name="connsiteX1" fmla="*/ 5963377 w 5963377"/>
              <a:gd name="connsiteY1" fmla="*/ 0 h 6706612"/>
              <a:gd name="connsiteX2" fmla="*/ 3543559 w 5963377"/>
              <a:gd name="connsiteY2" fmla="*/ 6706612 h 6706612"/>
              <a:gd name="connsiteX3" fmla="*/ 0 w 5963377"/>
              <a:gd name="connsiteY3" fmla="*/ 6706612 h 6706612"/>
            </a:gdLst>
            <a:ahLst/>
            <a:cxnLst>
              <a:cxn ang="0">
                <a:pos x="connsiteX0" y="connsiteY0"/>
              </a:cxn>
              <a:cxn ang="0">
                <a:pos x="connsiteX1" y="connsiteY1"/>
              </a:cxn>
              <a:cxn ang="0">
                <a:pos x="connsiteX2" y="connsiteY2"/>
              </a:cxn>
              <a:cxn ang="0">
                <a:pos x="connsiteX3" y="connsiteY3"/>
              </a:cxn>
            </a:cxnLst>
            <a:rect l="l" t="t" r="r" b="b"/>
            <a:pathLst>
              <a:path w="5963377" h="6706612">
                <a:moveTo>
                  <a:pt x="2419818" y="0"/>
                </a:moveTo>
                <a:lnTo>
                  <a:pt x="5963377" y="0"/>
                </a:lnTo>
                <a:lnTo>
                  <a:pt x="3543559" y="6706612"/>
                </a:lnTo>
                <a:lnTo>
                  <a:pt x="0" y="6706612"/>
                </a:ln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3" name="Picture Placeholder 12"/>
          <p:cNvSpPr>
            <a:spLocks noGrp="1"/>
          </p:cNvSpPr>
          <p:nvPr>
            <p:ph type="pic" sz="quarter" idx="18"/>
          </p:nvPr>
        </p:nvSpPr>
        <p:spPr>
          <a:xfrm>
            <a:off x="12447855" y="6171188"/>
            <a:ext cx="5963377" cy="6706612"/>
          </a:xfrm>
          <a:custGeom>
            <a:avLst/>
            <a:gdLst>
              <a:gd name="connsiteX0" fmla="*/ 2419818 w 5963377"/>
              <a:gd name="connsiteY0" fmla="*/ 0 h 6706612"/>
              <a:gd name="connsiteX1" fmla="*/ 5963377 w 5963377"/>
              <a:gd name="connsiteY1" fmla="*/ 0 h 6706612"/>
              <a:gd name="connsiteX2" fmla="*/ 3543559 w 5963377"/>
              <a:gd name="connsiteY2" fmla="*/ 6706612 h 6706612"/>
              <a:gd name="connsiteX3" fmla="*/ 0 w 5963377"/>
              <a:gd name="connsiteY3" fmla="*/ 6706612 h 6706612"/>
            </a:gdLst>
            <a:ahLst/>
            <a:cxnLst>
              <a:cxn ang="0">
                <a:pos x="connsiteX0" y="connsiteY0"/>
              </a:cxn>
              <a:cxn ang="0">
                <a:pos x="connsiteX1" y="connsiteY1"/>
              </a:cxn>
              <a:cxn ang="0">
                <a:pos x="connsiteX2" y="connsiteY2"/>
              </a:cxn>
              <a:cxn ang="0">
                <a:pos x="connsiteX3" y="connsiteY3"/>
              </a:cxn>
            </a:cxnLst>
            <a:rect l="l" t="t" r="r" b="b"/>
            <a:pathLst>
              <a:path w="5963377" h="6706612">
                <a:moveTo>
                  <a:pt x="2419818" y="0"/>
                </a:moveTo>
                <a:lnTo>
                  <a:pt x="5963377" y="0"/>
                </a:lnTo>
                <a:lnTo>
                  <a:pt x="3543559" y="6706612"/>
                </a:lnTo>
                <a:lnTo>
                  <a:pt x="0" y="6706612"/>
                </a:ln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4" name="Picture Placeholder 13"/>
          <p:cNvSpPr>
            <a:spLocks noGrp="1"/>
          </p:cNvSpPr>
          <p:nvPr>
            <p:ph type="pic" sz="quarter" idx="19"/>
          </p:nvPr>
        </p:nvSpPr>
        <p:spPr>
          <a:xfrm>
            <a:off x="18184037" y="1760999"/>
            <a:ext cx="5963377" cy="6706612"/>
          </a:xfrm>
          <a:custGeom>
            <a:avLst/>
            <a:gdLst>
              <a:gd name="connsiteX0" fmla="*/ 2419818 w 5963377"/>
              <a:gd name="connsiteY0" fmla="*/ 0 h 6706612"/>
              <a:gd name="connsiteX1" fmla="*/ 5963377 w 5963377"/>
              <a:gd name="connsiteY1" fmla="*/ 0 h 6706612"/>
              <a:gd name="connsiteX2" fmla="*/ 3543559 w 5963377"/>
              <a:gd name="connsiteY2" fmla="*/ 6706612 h 6706612"/>
              <a:gd name="connsiteX3" fmla="*/ 0 w 5963377"/>
              <a:gd name="connsiteY3" fmla="*/ 6706612 h 6706612"/>
            </a:gdLst>
            <a:ahLst/>
            <a:cxnLst>
              <a:cxn ang="0">
                <a:pos x="connsiteX0" y="connsiteY0"/>
              </a:cxn>
              <a:cxn ang="0">
                <a:pos x="connsiteX1" y="connsiteY1"/>
              </a:cxn>
              <a:cxn ang="0">
                <a:pos x="connsiteX2" y="connsiteY2"/>
              </a:cxn>
              <a:cxn ang="0">
                <a:pos x="connsiteX3" y="connsiteY3"/>
              </a:cxn>
            </a:cxnLst>
            <a:rect l="l" t="t" r="r" b="b"/>
            <a:pathLst>
              <a:path w="5963377" h="6706612">
                <a:moveTo>
                  <a:pt x="2419818" y="0"/>
                </a:moveTo>
                <a:lnTo>
                  <a:pt x="5963377" y="0"/>
                </a:lnTo>
                <a:lnTo>
                  <a:pt x="3543559" y="6706612"/>
                </a:lnTo>
                <a:lnTo>
                  <a:pt x="0" y="6706612"/>
                </a:ln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g titles">
    <p:spTree>
      <p:nvGrpSpPr>
        <p:cNvPr id="1" name=""/>
        <p:cNvGrpSpPr/>
        <p:nvPr/>
      </p:nvGrpSpPr>
      <p:grpSpPr>
        <a:xfrm>
          <a:off x="0" y="0"/>
          <a:ext cx="0" cy="0"/>
          <a:chOff x="0" y="0"/>
          <a:chExt cx="0" cy="0"/>
        </a:xfrm>
      </p:grpSpPr>
      <p:sp>
        <p:nvSpPr>
          <p:cNvPr id="5" name="Picture Placeholder 13"/>
          <p:cNvSpPr>
            <a:spLocks noGrp="1"/>
          </p:cNvSpPr>
          <p:nvPr>
            <p:ph type="pic" sz="quarter" idx="17"/>
          </p:nvPr>
        </p:nvSpPr>
        <p:spPr>
          <a:xfrm>
            <a:off x="0" y="0"/>
            <a:ext cx="24377650" cy="7672039"/>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3" name="Picture Placeholder 12"/>
          <p:cNvSpPr>
            <a:spLocks noGrp="1"/>
          </p:cNvSpPr>
          <p:nvPr>
            <p:ph type="pic" sz="quarter" idx="15"/>
          </p:nvPr>
        </p:nvSpPr>
        <p:spPr>
          <a:xfrm>
            <a:off x="10145400" y="0"/>
            <a:ext cx="14255696" cy="13716000"/>
          </a:xfrm>
          <a:custGeom>
            <a:avLst/>
            <a:gdLst>
              <a:gd name="connsiteX0" fmla="*/ 4076915 w 14255696"/>
              <a:gd name="connsiteY0" fmla="*/ 1625600 h 13716000"/>
              <a:gd name="connsiteX1" fmla="*/ 4102046 w 14255696"/>
              <a:gd name="connsiteY1" fmla="*/ 1665723 h 13716000"/>
              <a:gd name="connsiteX2" fmla="*/ 4102046 w 14255696"/>
              <a:gd name="connsiteY2" fmla="*/ 1625600 h 13716000"/>
              <a:gd name="connsiteX3" fmla="*/ 0 w 14255696"/>
              <a:gd name="connsiteY3" fmla="*/ 0 h 13716000"/>
              <a:gd name="connsiteX4" fmla="*/ 2578046 w 14255696"/>
              <a:gd name="connsiteY4" fmla="*/ 0 h 13716000"/>
              <a:gd name="connsiteX5" fmla="*/ 14255696 w 14255696"/>
              <a:gd name="connsiteY5" fmla="*/ 0 h 13716000"/>
              <a:gd name="connsiteX6" fmla="*/ 14255696 w 14255696"/>
              <a:gd name="connsiteY6" fmla="*/ 13716000 h 13716000"/>
              <a:gd name="connsiteX7" fmla="*/ 2823040 w 14255696"/>
              <a:gd name="connsiteY7" fmla="*/ 13715999 h 13716000"/>
              <a:gd name="connsiteX8" fmla="*/ 2578046 w 14255696"/>
              <a:gd name="connsiteY8" fmla="*/ 13715999 h 13716000"/>
              <a:gd name="connsiteX9" fmla="*/ 178996 w 14255696"/>
              <a:gd name="connsiteY9" fmla="*/ 13715999 h 13716000"/>
              <a:gd name="connsiteX10" fmla="*/ 202120 w 14255696"/>
              <a:gd name="connsiteY10" fmla="*/ 13710319 h 13716000"/>
              <a:gd name="connsiteX11" fmla="*/ 4059278 w 14255696"/>
              <a:gd name="connsiteY11" fmla="*/ 6666167 h 13716000"/>
              <a:gd name="connsiteX12" fmla="*/ 98188 w 14255696"/>
              <a:gd name="connsiteY12" fmla="*/ 24318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55696" h="13716000">
                <a:moveTo>
                  <a:pt x="4076915" y="1625600"/>
                </a:moveTo>
                <a:lnTo>
                  <a:pt x="4102046" y="1665723"/>
                </a:lnTo>
                <a:lnTo>
                  <a:pt x="4102046" y="1625600"/>
                </a:lnTo>
                <a:close/>
                <a:moveTo>
                  <a:pt x="0" y="0"/>
                </a:moveTo>
                <a:lnTo>
                  <a:pt x="2578046" y="0"/>
                </a:lnTo>
                <a:lnTo>
                  <a:pt x="14255696" y="0"/>
                </a:lnTo>
                <a:lnTo>
                  <a:pt x="14255696" y="13716000"/>
                </a:lnTo>
                <a:lnTo>
                  <a:pt x="2823040" y="13715999"/>
                </a:lnTo>
                <a:lnTo>
                  <a:pt x="2578046" y="13715999"/>
                </a:lnTo>
                <a:lnTo>
                  <a:pt x="178996" y="13715999"/>
                </a:lnTo>
                <a:lnTo>
                  <a:pt x="202120" y="13710319"/>
                </a:lnTo>
                <a:cubicBezTo>
                  <a:pt x="2491786" y="12987451"/>
                  <a:pt x="4133490" y="10049963"/>
                  <a:pt x="4059278" y="6666167"/>
                </a:cubicBezTo>
                <a:cubicBezTo>
                  <a:pt x="3986798" y="3361240"/>
                  <a:pt x="2304610" y="650391"/>
                  <a:pt x="98188" y="24318"/>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rojects of 4">
    <p:spTree>
      <p:nvGrpSpPr>
        <p:cNvPr id="1" name=""/>
        <p:cNvGrpSpPr/>
        <p:nvPr/>
      </p:nvGrpSpPr>
      <p:grpSpPr>
        <a:xfrm>
          <a:off x="0" y="0"/>
          <a:ext cx="0" cy="0"/>
          <a:chOff x="0" y="0"/>
          <a:chExt cx="0" cy="0"/>
        </a:xfrm>
      </p:grpSpPr>
      <p:sp>
        <p:nvSpPr>
          <p:cNvPr id="11" name="Picture Placeholder 10"/>
          <p:cNvSpPr>
            <a:spLocks noGrp="1"/>
          </p:cNvSpPr>
          <p:nvPr>
            <p:ph type="pic" sz="quarter" idx="15"/>
          </p:nvPr>
        </p:nvSpPr>
        <p:spPr>
          <a:xfrm>
            <a:off x="9098906" y="-1088147"/>
            <a:ext cx="11473923" cy="18180327"/>
          </a:xfrm>
          <a:custGeom>
            <a:avLst/>
            <a:gdLst>
              <a:gd name="connsiteX0" fmla="*/ 2555693 w 11473923"/>
              <a:gd name="connsiteY0" fmla="*/ 1843 h 18180327"/>
              <a:gd name="connsiteX1" fmla="*/ 4669724 w 11473923"/>
              <a:gd name="connsiteY1" fmla="*/ 1371972 h 18180327"/>
              <a:gd name="connsiteX2" fmla="*/ 11218680 w 11473923"/>
              <a:gd name="connsiteY2" fmla="*/ 14627332 h 18180327"/>
              <a:gd name="connsiteX3" fmla="*/ 10101952 w 11473923"/>
              <a:gd name="connsiteY3" fmla="*/ 17925083 h 18180327"/>
              <a:gd name="connsiteX4" fmla="*/ 6804200 w 11473923"/>
              <a:gd name="connsiteY4" fmla="*/ 16808355 h 18180327"/>
              <a:gd name="connsiteX5" fmla="*/ 255243 w 11473923"/>
              <a:gd name="connsiteY5" fmla="*/ 3552995 h 18180327"/>
              <a:gd name="connsiteX6" fmla="*/ 1371972 w 11473923"/>
              <a:gd name="connsiteY6" fmla="*/ 255243 h 18180327"/>
              <a:gd name="connsiteX7" fmla="*/ 2555693 w 11473923"/>
              <a:gd name="connsiteY7" fmla="*/ 1843 h 181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73923" h="18180327">
                <a:moveTo>
                  <a:pt x="2555693" y="1843"/>
                </a:moveTo>
                <a:cubicBezTo>
                  <a:pt x="3428412" y="35676"/>
                  <a:pt x="4255661" y="533893"/>
                  <a:pt x="4669724" y="1371972"/>
                </a:cubicBezTo>
                <a:lnTo>
                  <a:pt x="11218680" y="14627332"/>
                </a:lnTo>
                <a:cubicBezTo>
                  <a:pt x="11820952" y="15846356"/>
                  <a:pt x="11320978" y="17322811"/>
                  <a:pt x="10101952" y="17925083"/>
                </a:cubicBezTo>
                <a:cubicBezTo>
                  <a:pt x="8882928" y="18527359"/>
                  <a:pt x="7406473" y="18027379"/>
                  <a:pt x="6804200" y="16808355"/>
                </a:cubicBezTo>
                <a:lnTo>
                  <a:pt x="255243" y="3552995"/>
                </a:lnTo>
                <a:cubicBezTo>
                  <a:pt x="-347029" y="2333970"/>
                  <a:pt x="152947" y="857516"/>
                  <a:pt x="1371972" y="255243"/>
                </a:cubicBezTo>
                <a:cubicBezTo>
                  <a:pt x="1752918" y="67033"/>
                  <a:pt x="2159002" y="-13535"/>
                  <a:pt x="2555693" y="1843"/>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3" name="Picture Placeholder 12"/>
          <p:cNvSpPr>
            <a:spLocks noGrp="1"/>
          </p:cNvSpPr>
          <p:nvPr>
            <p:ph type="pic" sz="quarter" idx="14"/>
          </p:nvPr>
        </p:nvSpPr>
        <p:spPr>
          <a:xfrm>
            <a:off x="10405761" y="-523058"/>
            <a:ext cx="17675970" cy="12407808"/>
          </a:xfrm>
          <a:custGeom>
            <a:avLst/>
            <a:gdLst>
              <a:gd name="connsiteX0" fmla="*/ 2545912 w 17675970"/>
              <a:gd name="connsiteY0" fmla="*/ 1344 h 12407808"/>
              <a:gd name="connsiteX1" fmla="*/ 3708400 w 17675970"/>
              <a:gd name="connsiteY1" fmla="*/ 339023 h 12407808"/>
              <a:gd name="connsiteX2" fmla="*/ 16459709 w 17675970"/>
              <a:gd name="connsiteY2" fmla="*/ 7822172 h 12407808"/>
              <a:gd name="connsiteX3" fmla="*/ 17336949 w 17675970"/>
              <a:gd name="connsiteY3" fmla="*/ 11191549 h 12407808"/>
              <a:gd name="connsiteX4" fmla="*/ 13967571 w 17675970"/>
              <a:gd name="connsiteY4" fmla="*/ 12068786 h 12407808"/>
              <a:gd name="connsiteX5" fmla="*/ 1216260 w 17675970"/>
              <a:gd name="connsiteY5" fmla="*/ 4585638 h 12407808"/>
              <a:gd name="connsiteX6" fmla="*/ 339023 w 17675970"/>
              <a:gd name="connsiteY6" fmla="*/ 1216261 h 12407808"/>
              <a:gd name="connsiteX7" fmla="*/ 2545912 w 17675970"/>
              <a:gd name="connsiteY7" fmla="*/ 1344 h 1240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5970" h="12407808">
                <a:moveTo>
                  <a:pt x="2545912" y="1344"/>
                </a:moveTo>
                <a:cubicBezTo>
                  <a:pt x="2942683" y="14468"/>
                  <a:pt x="3341941" y="123965"/>
                  <a:pt x="3708400" y="339023"/>
                </a:cubicBezTo>
                <a:lnTo>
                  <a:pt x="16459709" y="7822172"/>
                </a:lnTo>
                <a:cubicBezTo>
                  <a:pt x="17632379" y="8510357"/>
                  <a:pt x="18025133" y="10018879"/>
                  <a:pt x="17336949" y="11191549"/>
                </a:cubicBezTo>
                <a:cubicBezTo>
                  <a:pt x="16648763" y="12364219"/>
                  <a:pt x="15140239" y="12756971"/>
                  <a:pt x="13967571" y="12068786"/>
                </a:cubicBezTo>
                <a:lnTo>
                  <a:pt x="1216260" y="4585638"/>
                </a:lnTo>
                <a:cubicBezTo>
                  <a:pt x="43590" y="3897453"/>
                  <a:pt x="-349163" y="2388931"/>
                  <a:pt x="339023" y="1216261"/>
                </a:cubicBezTo>
                <a:cubicBezTo>
                  <a:pt x="812150" y="410050"/>
                  <a:pt x="1673015" y="-27528"/>
                  <a:pt x="2545912" y="1344"/>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stimonials of 2">
    <p:spTree>
      <p:nvGrpSpPr>
        <p:cNvPr id="1" name=""/>
        <p:cNvGrpSpPr/>
        <p:nvPr/>
      </p:nvGrpSpPr>
      <p:grpSpPr>
        <a:xfrm>
          <a:off x="0" y="0"/>
          <a:ext cx="0" cy="0"/>
          <a:chOff x="0" y="0"/>
          <a:chExt cx="0" cy="0"/>
        </a:xfrm>
      </p:grpSpPr>
      <p:sp>
        <p:nvSpPr>
          <p:cNvPr id="11" name="Picture Placeholder 13"/>
          <p:cNvSpPr>
            <a:spLocks noGrp="1" noChangeAspect="1"/>
          </p:cNvSpPr>
          <p:nvPr>
            <p:ph type="pic" sz="quarter" idx="27"/>
          </p:nvPr>
        </p:nvSpPr>
        <p:spPr>
          <a:xfrm>
            <a:off x="13688667" y="5401793"/>
            <a:ext cx="2872412" cy="2872412"/>
          </a:xfrm>
          <a:prstGeom prst="ellipse">
            <a:avLst/>
          </a:prstGeom>
          <a:solidFill>
            <a:schemeClr val="bg1">
              <a:lumMod val="95000"/>
            </a:schemeClr>
          </a:solidFill>
          <a:effectLst/>
        </p:spPr>
        <p:txBody>
          <a:bodyPr>
            <a:normAutofit/>
          </a:bodyPr>
          <a:lstStyle>
            <a:lvl1pPr marL="0" indent="0">
              <a:buNone/>
              <a:defRPr sz="2600" b="0" i="0">
                <a:ln>
                  <a:noFill/>
                </a:ln>
                <a:solidFill>
                  <a:schemeClr val="tx1"/>
                </a:solidFill>
                <a:latin typeface="Open Sans" charset="0"/>
                <a:ea typeface="Open Sans" charset="0"/>
                <a:cs typeface="Open Sans" charset="0"/>
              </a:defRPr>
            </a:lvl1pPr>
          </a:lstStyle>
          <a:p>
            <a:endParaRPr lang="en-US" dirty="0"/>
          </a:p>
        </p:txBody>
      </p:sp>
      <p:sp>
        <p:nvSpPr>
          <p:cNvPr id="15" name="Picture Placeholder 13"/>
          <p:cNvSpPr>
            <a:spLocks noGrp="1" noChangeAspect="1"/>
          </p:cNvSpPr>
          <p:nvPr>
            <p:ph type="pic" sz="quarter" idx="28"/>
          </p:nvPr>
        </p:nvSpPr>
        <p:spPr>
          <a:xfrm>
            <a:off x="2823662" y="5554193"/>
            <a:ext cx="2872412" cy="2872412"/>
          </a:xfrm>
          <a:prstGeom prst="ellipse">
            <a:avLst/>
          </a:prstGeom>
          <a:solidFill>
            <a:schemeClr val="bg1">
              <a:lumMod val="95000"/>
            </a:schemeClr>
          </a:solidFill>
          <a:effectLst/>
        </p:spPr>
        <p:txBody>
          <a:bodyPr>
            <a:normAutofit/>
          </a:bodyPr>
          <a:lstStyle>
            <a:lvl1pPr marL="0" indent="0">
              <a:buNone/>
              <a:defRPr sz="2600" b="0" i="0">
                <a:ln>
                  <a:noFill/>
                </a:ln>
                <a:solidFill>
                  <a:schemeClr val="tx1"/>
                </a:solidFill>
                <a:latin typeface="Open Sans" charset="0"/>
                <a:ea typeface="Open Sans" charset="0"/>
                <a:cs typeface="Open Sans" charset="0"/>
              </a:defRPr>
            </a:lvl1pPr>
          </a:lstStyle>
          <a:p>
            <a:endParaRPr lang="en-US" dirty="0"/>
          </a:p>
        </p:txBody>
      </p:sp>
    </p:spTree>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Big Background with image">
    <p:spTree>
      <p:nvGrpSpPr>
        <p:cNvPr id="1" name=""/>
        <p:cNvGrpSpPr/>
        <p:nvPr/>
      </p:nvGrpSpPr>
      <p:grpSpPr>
        <a:xfrm>
          <a:off x="0" y="0"/>
          <a:ext cx="0" cy="0"/>
          <a:chOff x="0" y="0"/>
          <a:chExt cx="0" cy="0"/>
        </a:xfrm>
      </p:grpSpPr>
      <p:sp>
        <p:nvSpPr>
          <p:cNvPr id="12" name="Picture Placeholder 11"/>
          <p:cNvSpPr>
            <a:spLocks noGrp="1"/>
          </p:cNvSpPr>
          <p:nvPr>
            <p:ph type="pic" sz="quarter" idx="23"/>
          </p:nvPr>
        </p:nvSpPr>
        <p:spPr>
          <a:xfrm>
            <a:off x="2" y="0"/>
            <a:ext cx="13297422" cy="13715999"/>
          </a:xfrm>
          <a:custGeom>
            <a:avLst/>
            <a:gdLst>
              <a:gd name="connsiteX0" fmla="*/ 0 w 19393999"/>
              <a:gd name="connsiteY0" fmla="*/ 0 h 13715999"/>
              <a:gd name="connsiteX1" fmla="*/ 19393999 w 19393999"/>
              <a:gd name="connsiteY1" fmla="*/ 0 h 13715999"/>
              <a:gd name="connsiteX2" fmla="*/ 13782907 w 19393999"/>
              <a:gd name="connsiteY2" fmla="*/ 13715999 h 13715999"/>
              <a:gd name="connsiteX3" fmla="*/ 0 w 19393999"/>
              <a:gd name="connsiteY3" fmla="*/ 13715999 h 13715999"/>
            </a:gdLst>
            <a:ahLst/>
            <a:cxnLst>
              <a:cxn ang="0">
                <a:pos x="connsiteX0" y="connsiteY0"/>
              </a:cxn>
              <a:cxn ang="0">
                <a:pos x="connsiteX1" y="connsiteY1"/>
              </a:cxn>
              <a:cxn ang="0">
                <a:pos x="connsiteX2" y="connsiteY2"/>
              </a:cxn>
              <a:cxn ang="0">
                <a:pos x="connsiteX3" y="connsiteY3"/>
              </a:cxn>
            </a:cxnLst>
            <a:rect l="l" t="t" r="r" b="b"/>
            <a:pathLst>
              <a:path w="19393999" h="13715999">
                <a:moveTo>
                  <a:pt x="0" y="0"/>
                </a:moveTo>
                <a:lnTo>
                  <a:pt x="19393999" y="0"/>
                </a:lnTo>
                <a:lnTo>
                  <a:pt x="13782907" y="13715999"/>
                </a:lnTo>
                <a:lnTo>
                  <a:pt x="0" y="13715999"/>
                </a:lnTo>
                <a:close/>
              </a:path>
            </a:pathLst>
          </a:custGeom>
          <a:solidFill>
            <a:schemeClr val="bg1">
              <a:lumMod val="95000"/>
            </a:schemeClr>
          </a:solidFill>
          <a:effectLst/>
        </p:spPr>
        <p:txBody>
          <a:bodyPr wrap="square">
            <a:noAutofit/>
          </a:bodyPr>
          <a:lstStyle>
            <a:lvl1pPr marL="0" indent="0">
              <a:buNone/>
              <a:defRPr sz="2800" b="1">
                <a:ln>
                  <a:noFill/>
                </a:ln>
                <a:solidFill>
                  <a:schemeClr val="tx1"/>
                </a:solidFill>
                <a:latin typeface="Open Sans" charset="0"/>
                <a:ea typeface="Open Sans" charset="0"/>
                <a:cs typeface="Open Sans" charset="0"/>
              </a:defRPr>
            </a:lvl1pPr>
          </a:lstStyle>
          <a:p>
            <a:endParaRPr lang="en-US" dirty="0"/>
          </a:p>
        </p:txBody>
      </p:sp>
    </p:spTree>
    <p:extLst>
      <p:ext uri="{BB962C8B-B14F-4D97-AF65-F5344CB8AC3E}">
        <p14:creationId xmlns:p14="http://schemas.microsoft.com/office/powerpoint/2010/main" val="13244339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Laptop Mockup 2">
    <p:spTree>
      <p:nvGrpSpPr>
        <p:cNvPr id="1" name=""/>
        <p:cNvGrpSpPr/>
        <p:nvPr/>
      </p:nvGrpSpPr>
      <p:grpSpPr>
        <a:xfrm>
          <a:off x="0" y="0"/>
          <a:ext cx="0" cy="0"/>
          <a:chOff x="0" y="0"/>
          <a:chExt cx="0" cy="0"/>
        </a:xfrm>
      </p:grpSpPr>
      <p:sp>
        <p:nvSpPr>
          <p:cNvPr id="4" name="Picture Placeholder 2"/>
          <p:cNvSpPr>
            <a:spLocks noGrp="1"/>
          </p:cNvSpPr>
          <p:nvPr>
            <p:ph type="pic" sz="quarter" idx="26"/>
          </p:nvPr>
        </p:nvSpPr>
        <p:spPr>
          <a:xfrm>
            <a:off x="13725490" y="4866600"/>
            <a:ext cx="7551037" cy="4723449"/>
          </a:xfrm>
          <a:solidFill>
            <a:schemeClr val="bg1">
              <a:lumMod val="95000"/>
            </a:schemeClr>
          </a:solidFill>
        </p:spPr>
        <p:txBody>
          <a:bodyPr anchor="t">
            <a:normAutofit/>
          </a:bodyPr>
          <a:lstStyle>
            <a:lvl1pPr marL="0" indent="0" algn="ctr">
              <a:buNone/>
              <a:defRPr sz="2199" b="0" i="0">
                <a:latin typeface="Open Sans Regular" charset="0"/>
                <a:ea typeface="Open Sans Regular" charset="0"/>
                <a:cs typeface="Open Sans Regular" charset="0"/>
              </a:defRPr>
            </a:lvl1pPr>
          </a:lstStyle>
          <a:p>
            <a:endParaRPr lang="id-ID" dirty="0"/>
          </a:p>
        </p:txBody>
      </p:sp>
    </p:spTree>
    <p:extLst>
      <p:ext uri="{BB962C8B-B14F-4D97-AF65-F5344CB8AC3E}">
        <p14:creationId xmlns:p14="http://schemas.microsoft.com/office/powerpoint/2010/main" val="117832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sktop App Mockup">
    <p:spTree>
      <p:nvGrpSpPr>
        <p:cNvPr id="1" name=""/>
        <p:cNvGrpSpPr/>
        <p:nvPr/>
      </p:nvGrpSpPr>
      <p:grpSpPr>
        <a:xfrm>
          <a:off x="0" y="0"/>
          <a:ext cx="0" cy="0"/>
          <a:chOff x="0" y="0"/>
          <a:chExt cx="0" cy="0"/>
        </a:xfrm>
      </p:grpSpPr>
      <p:sp>
        <p:nvSpPr>
          <p:cNvPr id="7" name="Picture Placeholder 2"/>
          <p:cNvSpPr>
            <a:spLocks noGrp="1"/>
          </p:cNvSpPr>
          <p:nvPr>
            <p:ph type="pic" sz="quarter" idx="26"/>
          </p:nvPr>
        </p:nvSpPr>
        <p:spPr>
          <a:xfrm>
            <a:off x="2634339" y="4665878"/>
            <a:ext cx="7513271" cy="4522727"/>
          </a:xfrm>
          <a:solidFill>
            <a:schemeClr val="bg1">
              <a:lumMod val="95000"/>
            </a:schemeClr>
          </a:solidFill>
        </p:spPr>
        <p:txBody>
          <a:bodyPr anchor="t">
            <a:normAutofit/>
          </a:bodyPr>
          <a:lstStyle>
            <a:lvl1pPr marL="0" indent="0" algn="ctr">
              <a:buNone/>
              <a:defRPr sz="2199" b="0" i="0">
                <a:latin typeface="Open Sans Regular" charset="0"/>
                <a:ea typeface="Open Sans Regular" charset="0"/>
                <a:cs typeface="Open Sans Regular" charset="0"/>
              </a:defRPr>
            </a:lvl1pPr>
          </a:lstStyle>
          <a:p>
            <a:endParaRPr lang="id-ID"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tnerslogos">
    <p:spTree>
      <p:nvGrpSpPr>
        <p:cNvPr id="1" name=""/>
        <p:cNvGrpSpPr/>
        <p:nvPr/>
      </p:nvGrpSpPr>
      <p:grpSpPr>
        <a:xfrm>
          <a:off x="0" y="0"/>
          <a:ext cx="0" cy="0"/>
          <a:chOff x="0" y="0"/>
          <a:chExt cx="0" cy="0"/>
        </a:xfrm>
      </p:grpSpPr>
      <p:sp>
        <p:nvSpPr>
          <p:cNvPr id="19" name="Picture Placeholder 13"/>
          <p:cNvSpPr>
            <a:spLocks noGrp="1"/>
          </p:cNvSpPr>
          <p:nvPr>
            <p:ph type="pic" sz="quarter" idx="15"/>
          </p:nvPr>
        </p:nvSpPr>
        <p:spPr>
          <a:xfrm>
            <a:off x="17616677" y="5406483"/>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20" name="Picture Placeholder 13"/>
          <p:cNvSpPr>
            <a:spLocks noGrp="1"/>
          </p:cNvSpPr>
          <p:nvPr>
            <p:ph type="pic" sz="quarter" idx="16"/>
          </p:nvPr>
        </p:nvSpPr>
        <p:spPr>
          <a:xfrm>
            <a:off x="12375605" y="5406483"/>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21" name="Picture Placeholder 13"/>
          <p:cNvSpPr>
            <a:spLocks noGrp="1"/>
          </p:cNvSpPr>
          <p:nvPr>
            <p:ph type="pic" sz="quarter" idx="17"/>
          </p:nvPr>
        </p:nvSpPr>
        <p:spPr>
          <a:xfrm>
            <a:off x="7134532" y="5406483"/>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22" name="Picture Placeholder 13"/>
          <p:cNvSpPr>
            <a:spLocks noGrp="1"/>
          </p:cNvSpPr>
          <p:nvPr>
            <p:ph type="pic" sz="quarter" idx="18"/>
          </p:nvPr>
        </p:nvSpPr>
        <p:spPr>
          <a:xfrm>
            <a:off x="1893460" y="5406483"/>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
        <p:nvSpPr>
          <p:cNvPr id="30" name="Picture Placeholder 13"/>
          <p:cNvSpPr>
            <a:spLocks noGrp="1"/>
          </p:cNvSpPr>
          <p:nvPr>
            <p:ph type="pic" sz="quarter" idx="18"/>
          </p:nvPr>
        </p:nvSpPr>
        <p:spPr>
          <a:xfrm>
            <a:off x="17638979" y="7955446"/>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1" name="Picture Placeholder 13"/>
          <p:cNvSpPr>
            <a:spLocks noGrp="1"/>
          </p:cNvSpPr>
          <p:nvPr>
            <p:ph type="pic" sz="quarter" idx="19"/>
          </p:nvPr>
        </p:nvSpPr>
        <p:spPr>
          <a:xfrm>
            <a:off x="12397907" y="7955446"/>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2" name="Picture Placeholder 13"/>
          <p:cNvSpPr>
            <a:spLocks noGrp="1"/>
          </p:cNvSpPr>
          <p:nvPr>
            <p:ph type="pic" sz="quarter" idx="20"/>
          </p:nvPr>
        </p:nvSpPr>
        <p:spPr>
          <a:xfrm>
            <a:off x="7156835" y="7955446"/>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3" name="Picture Placeholder 13"/>
          <p:cNvSpPr>
            <a:spLocks noGrp="1"/>
          </p:cNvSpPr>
          <p:nvPr>
            <p:ph type="pic" sz="quarter" idx="21"/>
          </p:nvPr>
        </p:nvSpPr>
        <p:spPr>
          <a:xfrm>
            <a:off x="1915763" y="7955446"/>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4" name="Picture Placeholder 13"/>
          <p:cNvSpPr>
            <a:spLocks noGrp="1"/>
          </p:cNvSpPr>
          <p:nvPr>
            <p:ph type="pic" sz="quarter" idx="22"/>
          </p:nvPr>
        </p:nvSpPr>
        <p:spPr>
          <a:xfrm>
            <a:off x="17638979" y="3182723"/>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5" name="Picture Placeholder 13"/>
          <p:cNvSpPr>
            <a:spLocks noGrp="1"/>
          </p:cNvSpPr>
          <p:nvPr>
            <p:ph type="pic" sz="quarter" idx="23"/>
          </p:nvPr>
        </p:nvSpPr>
        <p:spPr>
          <a:xfrm>
            <a:off x="12397907" y="3182723"/>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6" name="Picture Placeholder 13"/>
          <p:cNvSpPr>
            <a:spLocks noGrp="1"/>
          </p:cNvSpPr>
          <p:nvPr>
            <p:ph type="pic" sz="quarter" idx="24"/>
          </p:nvPr>
        </p:nvSpPr>
        <p:spPr>
          <a:xfrm>
            <a:off x="7156835" y="3182723"/>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7" name="Picture Placeholder 13"/>
          <p:cNvSpPr>
            <a:spLocks noGrp="1"/>
          </p:cNvSpPr>
          <p:nvPr>
            <p:ph type="pic" sz="quarter" idx="25"/>
          </p:nvPr>
        </p:nvSpPr>
        <p:spPr>
          <a:xfrm>
            <a:off x="1915763" y="3182723"/>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Tree>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16" name="Picture Placeholder 13"/>
          <p:cNvSpPr>
            <a:spLocks noGrp="1"/>
          </p:cNvSpPr>
          <p:nvPr>
            <p:ph type="pic" sz="quarter" idx="25"/>
          </p:nvPr>
        </p:nvSpPr>
        <p:spPr>
          <a:xfrm>
            <a:off x="16199062" y="4469780"/>
            <a:ext cx="6021659" cy="5508702"/>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17" name="Picture Placeholder 13"/>
          <p:cNvSpPr>
            <a:spLocks noGrp="1"/>
          </p:cNvSpPr>
          <p:nvPr>
            <p:ph type="pic" sz="quarter" idx="26"/>
          </p:nvPr>
        </p:nvSpPr>
        <p:spPr>
          <a:xfrm>
            <a:off x="2163335" y="4469780"/>
            <a:ext cx="6021659" cy="5508702"/>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18" name="Picture Placeholder 13"/>
          <p:cNvSpPr>
            <a:spLocks noGrp="1"/>
          </p:cNvSpPr>
          <p:nvPr>
            <p:ph type="pic" sz="quarter" idx="27"/>
          </p:nvPr>
        </p:nvSpPr>
        <p:spPr>
          <a:xfrm>
            <a:off x="9181198" y="4469780"/>
            <a:ext cx="6021659" cy="5508702"/>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Tree>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tfolio 2 Images">
    <p:spTree>
      <p:nvGrpSpPr>
        <p:cNvPr id="1" name=""/>
        <p:cNvGrpSpPr/>
        <p:nvPr/>
      </p:nvGrpSpPr>
      <p:grpSpPr>
        <a:xfrm>
          <a:off x="0" y="0"/>
          <a:ext cx="0" cy="0"/>
          <a:chOff x="0" y="0"/>
          <a:chExt cx="0" cy="0"/>
        </a:xfrm>
      </p:grpSpPr>
      <p:sp>
        <p:nvSpPr>
          <p:cNvPr id="10" name="Picture Placeholder 13"/>
          <p:cNvSpPr>
            <a:spLocks noGrp="1"/>
          </p:cNvSpPr>
          <p:nvPr>
            <p:ph type="pic" sz="quarter" idx="26"/>
          </p:nvPr>
        </p:nvSpPr>
        <p:spPr>
          <a:xfrm>
            <a:off x="13024624" y="3563151"/>
            <a:ext cx="9010186" cy="7188135"/>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11" name="Picture Placeholder 13"/>
          <p:cNvSpPr>
            <a:spLocks noGrp="1"/>
          </p:cNvSpPr>
          <p:nvPr>
            <p:ph type="pic" sz="quarter" idx="27"/>
          </p:nvPr>
        </p:nvSpPr>
        <p:spPr>
          <a:xfrm>
            <a:off x="2386361" y="3563151"/>
            <a:ext cx="9010186" cy="7188135"/>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Tree>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Phone 7 Mockup">
    <p:spTree>
      <p:nvGrpSpPr>
        <p:cNvPr id="1" name=""/>
        <p:cNvGrpSpPr/>
        <p:nvPr/>
      </p:nvGrpSpPr>
      <p:grpSpPr>
        <a:xfrm>
          <a:off x="0" y="0"/>
          <a:ext cx="0" cy="0"/>
          <a:chOff x="0" y="0"/>
          <a:chExt cx="0" cy="0"/>
        </a:xfrm>
      </p:grpSpPr>
      <p:sp>
        <p:nvSpPr>
          <p:cNvPr id="18" name="Picture Placeholder 17"/>
          <p:cNvSpPr>
            <a:spLocks noGrp="1"/>
          </p:cNvSpPr>
          <p:nvPr>
            <p:ph type="pic" sz="quarter" idx="27"/>
          </p:nvPr>
        </p:nvSpPr>
        <p:spPr>
          <a:xfrm>
            <a:off x="10325906" y="4449171"/>
            <a:ext cx="3725838" cy="6523629"/>
          </a:xfrm>
          <a:custGeom>
            <a:avLst/>
            <a:gdLst>
              <a:gd name="connsiteX0" fmla="*/ 61439 w 3725838"/>
              <a:gd name="connsiteY0" fmla="*/ 0 h 6523629"/>
              <a:gd name="connsiteX1" fmla="*/ 3664399 w 3725838"/>
              <a:gd name="connsiteY1" fmla="*/ 0 h 6523629"/>
              <a:gd name="connsiteX2" fmla="*/ 3725838 w 3725838"/>
              <a:gd name="connsiteY2" fmla="*/ 61439 h 6523629"/>
              <a:gd name="connsiteX3" fmla="*/ 3725838 w 3725838"/>
              <a:gd name="connsiteY3" fmla="*/ 6462190 h 6523629"/>
              <a:gd name="connsiteX4" fmla="*/ 3664399 w 3725838"/>
              <a:gd name="connsiteY4" fmla="*/ 6523629 h 6523629"/>
              <a:gd name="connsiteX5" fmla="*/ 61439 w 3725838"/>
              <a:gd name="connsiteY5" fmla="*/ 6523629 h 6523629"/>
              <a:gd name="connsiteX6" fmla="*/ 0 w 3725838"/>
              <a:gd name="connsiteY6" fmla="*/ 6462190 h 6523629"/>
              <a:gd name="connsiteX7" fmla="*/ 0 w 3725838"/>
              <a:gd name="connsiteY7" fmla="*/ 61439 h 6523629"/>
              <a:gd name="connsiteX8" fmla="*/ 61439 w 3725838"/>
              <a:gd name="connsiteY8" fmla="*/ 0 h 652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838" h="6523629">
                <a:moveTo>
                  <a:pt x="61439" y="0"/>
                </a:moveTo>
                <a:lnTo>
                  <a:pt x="3664399" y="0"/>
                </a:lnTo>
                <a:cubicBezTo>
                  <a:pt x="3698331" y="0"/>
                  <a:pt x="3725838" y="27507"/>
                  <a:pt x="3725838" y="61439"/>
                </a:cubicBezTo>
                <a:lnTo>
                  <a:pt x="3725838" y="6462190"/>
                </a:lnTo>
                <a:cubicBezTo>
                  <a:pt x="3725838" y="6496122"/>
                  <a:pt x="3698331" y="6523629"/>
                  <a:pt x="3664399" y="6523629"/>
                </a:cubicBezTo>
                <a:lnTo>
                  <a:pt x="61439" y="6523629"/>
                </a:lnTo>
                <a:cubicBezTo>
                  <a:pt x="27507" y="6523629"/>
                  <a:pt x="0" y="6496122"/>
                  <a:pt x="0" y="6462190"/>
                </a:cubicBezTo>
                <a:lnTo>
                  <a:pt x="0" y="61439"/>
                </a:lnTo>
                <a:cubicBezTo>
                  <a:pt x="0" y="27507"/>
                  <a:pt x="27507" y="0"/>
                  <a:pt x="61439" y="0"/>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19" name="Picture Placeholder 18"/>
          <p:cNvSpPr>
            <a:spLocks noGrp="1"/>
          </p:cNvSpPr>
          <p:nvPr>
            <p:ph type="pic" sz="quarter" idx="28"/>
          </p:nvPr>
        </p:nvSpPr>
        <p:spPr>
          <a:xfrm>
            <a:off x="17002336" y="4449171"/>
            <a:ext cx="3725838" cy="6523629"/>
          </a:xfrm>
          <a:custGeom>
            <a:avLst/>
            <a:gdLst>
              <a:gd name="connsiteX0" fmla="*/ 61439 w 3725838"/>
              <a:gd name="connsiteY0" fmla="*/ 0 h 6523629"/>
              <a:gd name="connsiteX1" fmla="*/ 3664399 w 3725838"/>
              <a:gd name="connsiteY1" fmla="*/ 0 h 6523629"/>
              <a:gd name="connsiteX2" fmla="*/ 3725838 w 3725838"/>
              <a:gd name="connsiteY2" fmla="*/ 61439 h 6523629"/>
              <a:gd name="connsiteX3" fmla="*/ 3725838 w 3725838"/>
              <a:gd name="connsiteY3" fmla="*/ 6462190 h 6523629"/>
              <a:gd name="connsiteX4" fmla="*/ 3664399 w 3725838"/>
              <a:gd name="connsiteY4" fmla="*/ 6523629 h 6523629"/>
              <a:gd name="connsiteX5" fmla="*/ 61439 w 3725838"/>
              <a:gd name="connsiteY5" fmla="*/ 6523629 h 6523629"/>
              <a:gd name="connsiteX6" fmla="*/ 0 w 3725838"/>
              <a:gd name="connsiteY6" fmla="*/ 6462190 h 6523629"/>
              <a:gd name="connsiteX7" fmla="*/ 0 w 3725838"/>
              <a:gd name="connsiteY7" fmla="*/ 61439 h 6523629"/>
              <a:gd name="connsiteX8" fmla="*/ 61439 w 3725838"/>
              <a:gd name="connsiteY8" fmla="*/ 0 h 652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838" h="6523629">
                <a:moveTo>
                  <a:pt x="61439" y="0"/>
                </a:moveTo>
                <a:lnTo>
                  <a:pt x="3664399" y="0"/>
                </a:lnTo>
                <a:cubicBezTo>
                  <a:pt x="3698331" y="0"/>
                  <a:pt x="3725838" y="27507"/>
                  <a:pt x="3725838" y="61439"/>
                </a:cubicBezTo>
                <a:lnTo>
                  <a:pt x="3725838" y="6462190"/>
                </a:lnTo>
                <a:cubicBezTo>
                  <a:pt x="3725838" y="6496122"/>
                  <a:pt x="3698331" y="6523629"/>
                  <a:pt x="3664399" y="6523629"/>
                </a:cubicBezTo>
                <a:lnTo>
                  <a:pt x="61439" y="6523629"/>
                </a:lnTo>
                <a:cubicBezTo>
                  <a:pt x="27507" y="6523629"/>
                  <a:pt x="0" y="6496122"/>
                  <a:pt x="0" y="6462190"/>
                </a:cubicBezTo>
                <a:lnTo>
                  <a:pt x="0" y="61439"/>
                </a:lnTo>
                <a:cubicBezTo>
                  <a:pt x="0" y="27507"/>
                  <a:pt x="27507" y="0"/>
                  <a:pt x="61439" y="0"/>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20" name="Picture Placeholder 19"/>
          <p:cNvSpPr>
            <a:spLocks noGrp="1"/>
          </p:cNvSpPr>
          <p:nvPr>
            <p:ph type="pic" sz="quarter" idx="29"/>
          </p:nvPr>
        </p:nvSpPr>
        <p:spPr>
          <a:xfrm>
            <a:off x="3671248" y="4449171"/>
            <a:ext cx="3725838" cy="6523629"/>
          </a:xfrm>
          <a:custGeom>
            <a:avLst/>
            <a:gdLst>
              <a:gd name="connsiteX0" fmla="*/ 61439 w 3725838"/>
              <a:gd name="connsiteY0" fmla="*/ 0 h 6523629"/>
              <a:gd name="connsiteX1" fmla="*/ 3664399 w 3725838"/>
              <a:gd name="connsiteY1" fmla="*/ 0 h 6523629"/>
              <a:gd name="connsiteX2" fmla="*/ 3725838 w 3725838"/>
              <a:gd name="connsiteY2" fmla="*/ 61439 h 6523629"/>
              <a:gd name="connsiteX3" fmla="*/ 3725838 w 3725838"/>
              <a:gd name="connsiteY3" fmla="*/ 6462190 h 6523629"/>
              <a:gd name="connsiteX4" fmla="*/ 3664399 w 3725838"/>
              <a:gd name="connsiteY4" fmla="*/ 6523629 h 6523629"/>
              <a:gd name="connsiteX5" fmla="*/ 61439 w 3725838"/>
              <a:gd name="connsiteY5" fmla="*/ 6523629 h 6523629"/>
              <a:gd name="connsiteX6" fmla="*/ 0 w 3725838"/>
              <a:gd name="connsiteY6" fmla="*/ 6462190 h 6523629"/>
              <a:gd name="connsiteX7" fmla="*/ 0 w 3725838"/>
              <a:gd name="connsiteY7" fmla="*/ 61439 h 6523629"/>
              <a:gd name="connsiteX8" fmla="*/ 61439 w 3725838"/>
              <a:gd name="connsiteY8" fmla="*/ 0 h 652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838" h="6523629">
                <a:moveTo>
                  <a:pt x="61439" y="0"/>
                </a:moveTo>
                <a:lnTo>
                  <a:pt x="3664399" y="0"/>
                </a:lnTo>
                <a:cubicBezTo>
                  <a:pt x="3698331" y="0"/>
                  <a:pt x="3725838" y="27507"/>
                  <a:pt x="3725838" y="61439"/>
                </a:cubicBezTo>
                <a:lnTo>
                  <a:pt x="3725838" y="6462190"/>
                </a:lnTo>
                <a:cubicBezTo>
                  <a:pt x="3725838" y="6496122"/>
                  <a:pt x="3698331" y="6523629"/>
                  <a:pt x="3664399" y="6523629"/>
                </a:cubicBezTo>
                <a:lnTo>
                  <a:pt x="61439" y="6523629"/>
                </a:lnTo>
                <a:cubicBezTo>
                  <a:pt x="27507" y="6523629"/>
                  <a:pt x="0" y="6496122"/>
                  <a:pt x="0" y="6462190"/>
                </a:cubicBezTo>
                <a:lnTo>
                  <a:pt x="0" y="61439"/>
                </a:lnTo>
                <a:cubicBezTo>
                  <a:pt x="0" y="27507"/>
                  <a:pt x="27507" y="0"/>
                  <a:pt x="61439" y="0"/>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Tree>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pp design slide">
    <p:spTree>
      <p:nvGrpSpPr>
        <p:cNvPr id="1" name=""/>
        <p:cNvGrpSpPr/>
        <p:nvPr/>
      </p:nvGrpSpPr>
      <p:grpSpPr>
        <a:xfrm>
          <a:off x="0" y="0"/>
          <a:ext cx="0" cy="0"/>
          <a:chOff x="0" y="0"/>
          <a:chExt cx="0" cy="0"/>
        </a:xfrm>
      </p:grpSpPr>
      <p:sp>
        <p:nvSpPr>
          <p:cNvPr id="7" name="Picture Placeholder 13"/>
          <p:cNvSpPr>
            <a:spLocks noGrp="1"/>
          </p:cNvSpPr>
          <p:nvPr>
            <p:ph type="pic" sz="quarter" idx="13"/>
          </p:nvPr>
        </p:nvSpPr>
        <p:spPr>
          <a:xfrm>
            <a:off x="0" y="0"/>
            <a:ext cx="24377650" cy="13716000"/>
          </a:xfrm>
          <a:solidFill>
            <a:schemeClr val="bg1">
              <a:lumMod val="95000"/>
            </a:schemeClr>
          </a:solidFill>
          <a:effectLst/>
        </p:spPr>
        <p:txBody>
          <a:bodyPr>
            <a:normAutofit/>
          </a:bodyPr>
          <a:lstStyle>
            <a:lvl1pPr marL="0" indent="0">
              <a:buNone/>
              <a:defRPr sz="42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0" name="Picture Placeholder 9"/>
          <p:cNvSpPr>
            <a:spLocks noGrp="1"/>
          </p:cNvSpPr>
          <p:nvPr>
            <p:ph type="pic" sz="quarter" idx="29"/>
          </p:nvPr>
        </p:nvSpPr>
        <p:spPr>
          <a:xfrm>
            <a:off x="8497230" y="5151863"/>
            <a:ext cx="7426712" cy="13113835"/>
          </a:xfrm>
          <a:custGeom>
            <a:avLst/>
            <a:gdLst>
              <a:gd name="connsiteX0" fmla="*/ 61439 w 3725838"/>
              <a:gd name="connsiteY0" fmla="*/ 0 h 6523629"/>
              <a:gd name="connsiteX1" fmla="*/ 3664399 w 3725838"/>
              <a:gd name="connsiteY1" fmla="*/ 0 h 6523629"/>
              <a:gd name="connsiteX2" fmla="*/ 3725838 w 3725838"/>
              <a:gd name="connsiteY2" fmla="*/ 61439 h 6523629"/>
              <a:gd name="connsiteX3" fmla="*/ 3725838 w 3725838"/>
              <a:gd name="connsiteY3" fmla="*/ 6462190 h 6523629"/>
              <a:gd name="connsiteX4" fmla="*/ 3664399 w 3725838"/>
              <a:gd name="connsiteY4" fmla="*/ 6523629 h 6523629"/>
              <a:gd name="connsiteX5" fmla="*/ 61439 w 3725838"/>
              <a:gd name="connsiteY5" fmla="*/ 6523629 h 6523629"/>
              <a:gd name="connsiteX6" fmla="*/ 0 w 3725838"/>
              <a:gd name="connsiteY6" fmla="*/ 6462190 h 6523629"/>
              <a:gd name="connsiteX7" fmla="*/ 0 w 3725838"/>
              <a:gd name="connsiteY7" fmla="*/ 61439 h 6523629"/>
              <a:gd name="connsiteX8" fmla="*/ 61439 w 3725838"/>
              <a:gd name="connsiteY8" fmla="*/ 0 h 652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838" h="6523629">
                <a:moveTo>
                  <a:pt x="61439" y="0"/>
                </a:moveTo>
                <a:lnTo>
                  <a:pt x="3664399" y="0"/>
                </a:lnTo>
                <a:cubicBezTo>
                  <a:pt x="3698331" y="0"/>
                  <a:pt x="3725838" y="27507"/>
                  <a:pt x="3725838" y="61439"/>
                </a:cubicBezTo>
                <a:lnTo>
                  <a:pt x="3725838" y="6462190"/>
                </a:lnTo>
                <a:cubicBezTo>
                  <a:pt x="3725838" y="6496122"/>
                  <a:pt x="3698331" y="6523629"/>
                  <a:pt x="3664399" y="6523629"/>
                </a:cubicBezTo>
                <a:lnTo>
                  <a:pt x="61439" y="6523629"/>
                </a:lnTo>
                <a:cubicBezTo>
                  <a:pt x="27507" y="6523629"/>
                  <a:pt x="0" y="6496122"/>
                  <a:pt x="0" y="6462190"/>
                </a:cubicBezTo>
                <a:lnTo>
                  <a:pt x="0" y="61439"/>
                </a:lnTo>
                <a:cubicBezTo>
                  <a:pt x="0" y="27507"/>
                  <a:pt x="27507" y="0"/>
                  <a:pt x="61439" y="0"/>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Tree>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pp design slide">
    <p:spTree>
      <p:nvGrpSpPr>
        <p:cNvPr id="1" name=""/>
        <p:cNvGrpSpPr/>
        <p:nvPr/>
      </p:nvGrpSpPr>
      <p:grpSpPr>
        <a:xfrm>
          <a:off x="0" y="0"/>
          <a:ext cx="0" cy="0"/>
          <a:chOff x="0" y="0"/>
          <a:chExt cx="0" cy="0"/>
        </a:xfrm>
      </p:grpSpPr>
      <p:sp>
        <p:nvSpPr>
          <p:cNvPr id="7" name="Picture Placeholder 13"/>
          <p:cNvSpPr>
            <a:spLocks noGrp="1"/>
          </p:cNvSpPr>
          <p:nvPr>
            <p:ph type="pic" sz="quarter" idx="13"/>
          </p:nvPr>
        </p:nvSpPr>
        <p:spPr>
          <a:xfrm>
            <a:off x="0" y="0"/>
            <a:ext cx="24377650" cy="13716000"/>
          </a:xfrm>
          <a:solidFill>
            <a:schemeClr val="bg1">
              <a:lumMod val="95000"/>
            </a:schemeClr>
          </a:solidFill>
          <a:effectLst/>
        </p:spPr>
        <p:txBody>
          <a:bodyPr>
            <a:normAutofit/>
          </a:bodyPr>
          <a:lstStyle>
            <a:lvl1pPr marL="0" indent="0">
              <a:buNone/>
              <a:defRPr sz="42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6" name="Picture Placeholder 13"/>
          <p:cNvSpPr>
            <a:spLocks noGrp="1"/>
          </p:cNvSpPr>
          <p:nvPr>
            <p:ph type="pic" sz="quarter" idx="18"/>
          </p:nvPr>
        </p:nvSpPr>
        <p:spPr>
          <a:xfrm>
            <a:off x="8751371" y="5451745"/>
            <a:ext cx="6904941" cy="4361328"/>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ounded Rectangle 7"/>
          <p:cNvSpPr/>
          <p:nvPr userDrawn="1"/>
        </p:nvSpPr>
        <p:spPr>
          <a:xfrm>
            <a:off x="22197699" y="729763"/>
            <a:ext cx="768356" cy="76835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Regular" charset="0"/>
            </a:endParaRPr>
          </a:p>
        </p:txBody>
      </p:sp>
      <p:sp>
        <p:nvSpPr>
          <p:cNvPr id="9" name="TextBox 8"/>
          <p:cNvSpPr txBox="1"/>
          <p:nvPr userDrawn="1"/>
        </p:nvSpPr>
        <p:spPr>
          <a:xfrm>
            <a:off x="22174253" y="847490"/>
            <a:ext cx="955956" cy="553961"/>
          </a:xfrm>
          <a:prstGeom prst="rect">
            <a:avLst/>
          </a:prstGeom>
          <a:noFill/>
        </p:spPr>
        <p:txBody>
          <a:bodyPr wrap="none" lIns="182843" tIns="91422" rIns="182843" bIns="91422" rtlCol="0">
            <a:spAutoFit/>
          </a:bodyPr>
          <a:lstStyle/>
          <a:p>
            <a:pPr algn="ctr"/>
            <a:fld id="{260E2A6B-A809-4840-BF14-8648BC0BDF87}" type="slidenum">
              <a:rPr lang="id-ID" sz="2400" b="1" i="0" smtClean="0">
                <a:solidFill>
                  <a:schemeClr val="bg1"/>
                </a:solidFill>
                <a:latin typeface="Open Sans" charset="0"/>
                <a:ea typeface="Open Sans" charset="0"/>
                <a:cs typeface="Open Sans" charset="0"/>
              </a:rPr>
              <a:pPr algn="ctr"/>
              <a:t>‹#›</a:t>
            </a:fld>
            <a:r>
              <a:rPr lang="id-ID" sz="2400" b="1" i="0" dirty="0" smtClean="0">
                <a:solidFill>
                  <a:schemeClr val="bg1"/>
                </a:solidFill>
                <a:latin typeface="Open Sans" charset="0"/>
                <a:ea typeface="Open Sans" charset="0"/>
                <a:cs typeface="Open Sans" charset="0"/>
              </a:rPr>
              <a:t>  </a:t>
            </a:r>
            <a:endParaRPr lang="id-ID" sz="2400" b="1" i="0" dirty="0">
              <a:solidFill>
                <a:schemeClr val="bg1"/>
              </a:solidFill>
              <a:latin typeface="Open Sans" charset="0"/>
              <a:ea typeface="Open Sans" charset="0"/>
              <a:cs typeface="Open Sans" charset="0"/>
            </a:endParaRP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4018" r:id="rId1"/>
    <p:sldLayoutId id="2147484007" r:id="rId2"/>
    <p:sldLayoutId id="2147484021" r:id="rId3"/>
    <p:sldLayoutId id="2147484022" r:id="rId4"/>
    <p:sldLayoutId id="2147484023" r:id="rId5"/>
    <p:sldLayoutId id="2147484024" r:id="rId6"/>
    <p:sldLayoutId id="2147484028" r:id="rId7"/>
    <p:sldLayoutId id="2147484029" r:id="rId8"/>
    <p:sldLayoutId id="2147484036" r:id="rId9"/>
    <p:sldLayoutId id="2147484026" r:id="rId10"/>
    <p:sldLayoutId id="2147484012" r:id="rId11"/>
    <p:sldLayoutId id="2147484013" r:id="rId12"/>
    <p:sldLayoutId id="2147484014" r:id="rId13"/>
    <p:sldLayoutId id="2147484011" r:id="rId14"/>
    <p:sldLayoutId id="2147484015" r:id="rId15"/>
    <p:sldLayoutId id="2147484020" r:id="rId16"/>
    <p:sldLayoutId id="2147484025" r:id="rId17"/>
    <p:sldLayoutId id="2147484017" r:id="rId18"/>
    <p:sldLayoutId id="2147484016" r:id="rId19"/>
    <p:sldLayoutId id="2147484009" r:id="rId20"/>
    <p:sldLayoutId id="2147484032" r:id="rId21"/>
    <p:sldLayoutId id="2147484034" r:id="rId22"/>
    <p:sldLayoutId id="2147484035" r:id="rId23"/>
    <p:sldLayoutId id="2147484038" r:id="rId24"/>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hf hdr="0"/>
  <p:txStyles>
    <p:titleStyle>
      <a:lvl1pPr algn="l" defTabSz="1828434" rtl="0" eaLnBrk="1" latinLnBrk="0" hangingPunct="1">
        <a:lnSpc>
          <a:spcPct val="90000"/>
        </a:lnSpc>
        <a:spcBef>
          <a:spcPct val="0"/>
        </a:spcBef>
        <a:buNone/>
        <a:defRPr lang="en-US" sz="6000" b="0" i="0" kern="1200">
          <a:solidFill>
            <a:schemeClr val="tx1"/>
          </a:solidFill>
          <a:latin typeface="Open Sans Regular" charset="0"/>
          <a:ea typeface="Open Sans Regular" charset="0"/>
          <a:cs typeface="Open Sans Regular" charset="0"/>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b="0" i="0" kern="1200" dirty="0" smtClean="0">
          <a:solidFill>
            <a:schemeClr val="tx1"/>
          </a:solidFill>
          <a:effectLst/>
          <a:latin typeface="Open Sans" charset="0"/>
          <a:ea typeface="Open Sans" charset="0"/>
          <a:cs typeface="Open Sans"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b="0" i="0" kern="1200" dirty="0" smtClean="0">
          <a:solidFill>
            <a:schemeClr val="tx1"/>
          </a:solidFill>
          <a:effectLst/>
          <a:latin typeface="Open Sans" charset="0"/>
          <a:ea typeface="Open Sans" charset="0"/>
          <a:cs typeface="Open Sans"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b="0" i="0" kern="1200" dirty="0" smtClean="0">
          <a:solidFill>
            <a:schemeClr val="tx1"/>
          </a:solidFill>
          <a:effectLst/>
          <a:latin typeface="Open Sans" charset="0"/>
          <a:ea typeface="Open Sans" charset="0"/>
          <a:cs typeface="Open Sans"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b="0" i="0" kern="1200" dirty="0" smtClean="0">
          <a:solidFill>
            <a:schemeClr val="tx1"/>
          </a:solidFill>
          <a:effectLst/>
          <a:latin typeface="Open Sans" charset="0"/>
          <a:ea typeface="Open Sans" charset="0"/>
          <a:cs typeface="Open Sans"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b="0" i="0" kern="1200" dirty="0">
          <a:solidFill>
            <a:schemeClr val="tx1"/>
          </a:solidFill>
          <a:effectLst/>
          <a:latin typeface="Open Sans" charset="0"/>
          <a:ea typeface="Open Sans" charset="0"/>
          <a:cs typeface="Open Sans"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rot="5400000">
            <a:off x="6024250" y="4121151"/>
            <a:ext cx="13716000" cy="5473699"/>
          </a:xfrm>
          <a:custGeom>
            <a:avLst/>
            <a:gdLst>
              <a:gd name="connsiteX0" fmla="*/ 0 w 13716000"/>
              <a:gd name="connsiteY0" fmla="*/ 5473699 h 5473699"/>
              <a:gd name="connsiteX1" fmla="*/ 0 w 13716000"/>
              <a:gd name="connsiteY1" fmla="*/ 2706089 h 5473699"/>
              <a:gd name="connsiteX2" fmla="*/ 78110 w 13716000"/>
              <a:gd name="connsiteY2" fmla="*/ 2620750 h 5473699"/>
              <a:gd name="connsiteX3" fmla="*/ 6604071 w 13716000"/>
              <a:gd name="connsiteY3" fmla="*/ 3560 h 5473699"/>
              <a:gd name="connsiteX4" fmla="*/ 13667368 w 13716000"/>
              <a:gd name="connsiteY4" fmla="*/ 2598088 h 5473699"/>
              <a:gd name="connsiteX5" fmla="*/ 13716000 w 13716000"/>
              <a:gd name="connsiteY5" fmla="*/ 2650660 h 5473699"/>
              <a:gd name="connsiteX6" fmla="*/ 13716000 w 13716000"/>
              <a:gd name="connsiteY6" fmla="*/ 5294704 h 5473699"/>
              <a:gd name="connsiteX7" fmla="*/ 13710320 w 13716000"/>
              <a:gd name="connsiteY7" fmla="*/ 5271580 h 5473699"/>
              <a:gd name="connsiteX8" fmla="*/ 6666167 w 13716000"/>
              <a:gd name="connsiteY8" fmla="*/ 1414421 h 5473699"/>
              <a:gd name="connsiteX9" fmla="*/ 24318 w 13716000"/>
              <a:gd name="connsiteY9" fmla="*/ 5375512 h 547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0" h="5473699">
                <a:moveTo>
                  <a:pt x="0" y="5473699"/>
                </a:moveTo>
                <a:lnTo>
                  <a:pt x="0" y="2706089"/>
                </a:lnTo>
                <a:lnTo>
                  <a:pt x="78110" y="2620750"/>
                </a:lnTo>
                <a:cubicBezTo>
                  <a:pt x="1552252" y="1088436"/>
                  <a:pt x="3913171" y="71122"/>
                  <a:pt x="6604071" y="3560"/>
                </a:cubicBezTo>
                <a:cubicBezTo>
                  <a:pt x="9472264" y="-68454"/>
                  <a:pt x="12074145" y="957244"/>
                  <a:pt x="13667368" y="2598088"/>
                </a:cubicBezTo>
                <a:lnTo>
                  <a:pt x="13716000" y="2650660"/>
                </a:lnTo>
                <a:lnTo>
                  <a:pt x="13716000" y="5294704"/>
                </a:lnTo>
                <a:lnTo>
                  <a:pt x="13710320" y="5271580"/>
                </a:lnTo>
                <a:cubicBezTo>
                  <a:pt x="12987452" y="2981914"/>
                  <a:pt x="10049964" y="1340210"/>
                  <a:pt x="6666167" y="1414421"/>
                </a:cubicBezTo>
                <a:cubicBezTo>
                  <a:pt x="3361240" y="1486902"/>
                  <a:pt x="650391" y="3169090"/>
                  <a:pt x="24318" y="5375512"/>
                </a:cubicBezTo>
                <a:close/>
              </a:path>
            </a:pathLst>
          </a:custGeom>
          <a:gradFill flip="none" rotWithShape="1">
            <a:gsLst>
              <a:gs pos="0">
                <a:schemeClr val="accent3">
                  <a:alpha val="69000"/>
                </a:schemeClr>
              </a:gs>
              <a:gs pos="100000">
                <a:schemeClr val="accent5">
                  <a:alpha val="8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Open Sans Regular" charset="0"/>
            </a:endParaRPr>
          </a:p>
        </p:txBody>
      </p:sp>
      <p:sp>
        <p:nvSpPr>
          <p:cNvPr id="21" name="Freeform 20"/>
          <p:cNvSpPr/>
          <p:nvPr/>
        </p:nvSpPr>
        <p:spPr>
          <a:xfrm>
            <a:off x="12700000" y="0"/>
            <a:ext cx="11677650" cy="13716000"/>
          </a:xfrm>
          <a:custGeom>
            <a:avLst/>
            <a:gdLst>
              <a:gd name="connsiteX0" fmla="*/ 0 w 11677650"/>
              <a:gd name="connsiteY0" fmla="*/ 0 h 13716000"/>
              <a:gd name="connsiteX1" fmla="*/ 11677650 w 11677650"/>
              <a:gd name="connsiteY1" fmla="*/ 0 h 13716000"/>
              <a:gd name="connsiteX2" fmla="*/ 11677650 w 11677650"/>
              <a:gd name="connsiteY2" fmla="*/ 13716000 h 13716000"/>
              <a:gd name="connsiteX3" fmla="*/ 244994 w 11677650"/>
              <a:gd name="connsiteY3" fmla="*/ 13716000 h 13716000"/>
              <a:gd name="connsiteX4" fmla="*/ 297566 w 11677650"/>
              <a:gd name="connsiteY4" fmla="*/ 13667368 h 13716000"/>
              <a:gd name="connsiteX5" fmla="*/ 2892094 w 11677650"/>
              <a:gd name="connsiteY5" fmla="*/ 6604072 h 13716000"/>
              <a:gd name="connsiteX6" fmla="*/ 1547302 w 11677650"/>
              <a:gd name="connsiteY6" fmla="*/ 1702925 h 13716000"/>
              <a:gd name="connsiteX7" fmla="*/ 1524000 w 11677650"/>
              <a:gd name="connsiteY7" fmla="*/ 1665723 h 13716000"/>
              <a:gd name="connsiteX8" fmla="*/ 1524000 w 11677650"/>
              <a:gd name="connsiteY8" fmla="*/ 1625600 h 13716000"/>
              <a:gd name="connsiteX9" fmla="*/ 1498869 w 11677650"/>
              <a:gd name="connsiteY9" fmla="*/ 1625600 h 13716000"/>
              <a:gd name="connsiteX10" fmla="*/ 1320784 w 11677650"/>
              <a:gd name="connsiteY10" fmla="*/ 1341288 h 13716000"/>
              <a:gd name="connsiteX11" fmla="*/ 274904 w 11677650"/>
              <a:gd name="connsiteY11" fmla="*/ 78111 h 13716000"/>
              <a:gd name="connsiteX12" fmla="*/ 189564 w 11677650"/>
              <a:gd name="connsiteY12" fmla="*/ 1 h 13716000"/>
              <a:gd name="connsiteX13" fmla="*/ 0 w 11677650"/>
              <a:gd name="connsiteY13" fmla="*/ 1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77650" h="13716000">
                <a:moveTo>
                  <a:pt x="0" y="0"/>
                </a:moveTo>
                <a:lnTo>
                  <a:pt x="11677650" y="0"/>
                </a:lnTo>
                <a:lnTo>
                  <a:pt x="11677650" y="13716000"/>
                </a:lnTo>
                <a:lnTo>
                  <a:pt x="244994" y="13716000"/>
                </a:lnTo>
                <a:lnTo>
                  <a:pt x="297566" y="13667368"/>
                </a:lnTo>
                <a:cubicBezTo>
                  <a:pt x="1938410" y="12074146"/>
                  <a:pt x="2964108" y="9472264"/>
                  <a:pt x="2892094" y="6604072"/>
                </a:cubicBezTo>
                <a:cubicBezTo>
                  <a:pt x="2845645" y="4754078"/>
                  <a:pt x="2350290" y="3060052"/>
                  <a:pt x="1547302" y="1702925"/>
                </a:cubicBezTo>
                <a:lnTo>
                  <a:pt x="1524000" y="1665723"/>
                </a:lnTo>
                <a:lnTo>
                  <a:pt x="1524000" y="1625600"/>
                </a:lnTo>
                <a:lnTo>
                  <a:pt x="1498869" y="1625600"/>
                </a:lnTo>
                <a:lnTo>
                  <a:pt x="1320784" y="1341288"/>
                </a:lnTo>
                <a:cubicBezTo>
                  <a:pt x="1008874" y="870605"/>
                  <a:pt x="657983" y="446646"/>
                  <a:pt x="274904" y="78111"/>
                </a:cubicBezTo>
                <a:lnTo>
                  <a:pt x="189564" y="1"/>
                </a:lnTo>
                <a:lnTo>
                  <a:pt x="0" y="1"/>
                </a:lnTo>
                <a:close/>
              </a:path>
            </a:pathLst>
          </a:custGeom>
          <a:gradFill flip="none" rotWithShape="1">
            <a:gsLst>
              <a:gs pos="0">
                <a:schemeClr val="accent1">
                  <a:alpha val="77000"/>
                </a:schemeClr>
              </a:gs>
              <a:gs pos="100000">
                <a:schemeClr val="accent6">
                  <a:alpha val="7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8" name="TextBox 7"/>
          <p:cNvSpPr txBox="1"/>
          <p:nvPr/>
        </p:nvSpPr>
        <p:spPr>
          <a:xfrm>
            <a:off x="1363404" y="8048776"/>
            <a:ext cx="10576484" cy="584775"/>
          </a:xfrm>
          <a:prstGeom prst="rect">
            <a:avLst/>
          </a:prstGeom>
          <a:noFill/>
        </p:spPr>
        <p:txBody>
          <a:bodyPr wrap="square" rtlCol="0" anchor="ctr" anchorCtr="0">
            <a:spAutoFit/>
          </a:bodyPr>
          <a:lstStyle/>
          <a:p>
            <a:pPr algn="ctr"/>
            <a:r>
              <a:rPr lang="en-US" sz="3200" b="1" dirty="0" smtClean="0">
                <a:latin typeface="Open Sans" charset="0"/>
                <a:ea typeface="Open Sans" charset="0"/>
                <a:cs typeface="Open Sans" charset="0"/>
              </a:rPr>
              <a:t>The Ultimate Joomla! Form Builder and Manager</a:t>
            </a:r>
            <a:endParaRPr lang="en-US" sz="3200" b="1" dirty="0">
              <a:latin typeface="Open Sans" charset="0"/>
              <a:ea typeface="Open Sans" charset="0"/>
              <a:cs typeface="Open Sans" charset="0"/>
            </a:endParaRPr>
          </a:p>
        </p:txBody>
      </p:sp>
      <p:pic>
        <p:nvPicPr>
          <p:cNvPr id="9" name="Picture Placeholder 8"/>
          <p:cNvPicPr>
            <a:picLocks noGrp="1" noChangeAspect="1"/>
          </p:cNvPicPr>
          <p:nvPr>
            <p:ph type="pic" sz="quarter" idx="15"/>
          </p:nvPr>
        </p:nvPicPr>
        <p:blipFill>
          <a:blip r:embed="rId3" cstate="email">
            <a:extLst>
              <a:ext uri="{28A0092B-C50C-407E-A947-70E740481C1C}">
                <a14:useLocalDpi xmlns:a14="http://schemas.microsoft.com/office/drawing/2010/main" val="0"/>
              </a:ext>
            </a:extLst>
          </a:blip>
          <a:srcRect l="8426" r="8426"/>
          <a:stretch>
            <a:fillRect/>
          </a:stretch>
        </p:blipFill>
        <p:spPr>
          <a:solidFill>
            <a:schemeClr val="bg1">
              <a:lumMod val="95000"/>
            </a:schemeClr>
          </a:solidFill>
        </p:spPr>
      </p:pic>
      <p:pic>
        <p:nvPicPr>
          <p:cNvPr id="23" name="Picture 2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92118" y="3238391"/>
            <a:ext cx="6286757" cy="4696222"/>
          </a:xfrm>
          <a:prstGeom prst="rect">
            <a:avLst/>
          </a:prstGeom>
        </p:spPr>
      </p:pic>
    </p:spTree>
    <p:extLst>
      <p:ext uri="{BB962C8B-B14F-4D97-AF65-F5344CB8AC3E}">
        <p14:creationId xmlns:p14="http://schemas.microsoft.com/office/powerpoint/2010/main" val="20814139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cstate="email">
            <a:extLst>
              <a:ext uri="{28A0092B-C50C-407E-A947-70E740481C1C}">
                <a14:useLocalDpi xmlns:a14="http://schemas.microsoft.com/office/drawing/2010/main" val="0"/>
              </a:ext>
            </a:extLst>
          </a:blip>
          <a:srcRect l="13" r="13"/>
          <a:stretch>
            <a:fillRect/>
          </a:stretch>
        </p:blipFill>
        <p:spPr>
          <a:solidFill>
            <a:schemeClr val="accent2">
              <a:lumMod val="60000"/>
              <a:lumOff val="40000"/>
            </a:schemeClr>
          </a:solidFill>
        </p:spPr>
      </p:pic>
      <p:sp>
        <p:nvSpPr>
          <p:cNvPr id="5" name="TextBox 4"/>
          <p:cNvSpPr txBox="1"/>
          <p:nvPr/>
        </p:nvSpPr>
        <p:spPr>
          <a:xfrm>
            <a:off x="3589458" y="8887044"/>
            <a:ext cx="20788192" cy="5201424"/>
          </a:xfrm>
          <a:prstGeom prst="rect">
            <a:avLst/>
          </a:prstGeom>
          <a:noFill/>
        </p:spPr>
        <p:txBody>
          <a:bodyPr wrap="square" rtlCol="0">
            <a:spAutoFit/>
          </a:bodyPr>
          <a:lstStyle/>
          <a:p>
            <a:pPr algn="r"/>
            <a:r>
              <a:rPr lang="en-US" sz="16600" b="1" dirty="0" smtClean="0">
                <a:solidFill>
                  <a:schemeClr val="bg1"/>
                </a:solidFill>
                <a:latin typeface="League Spartan"/>
              </a:rPr>
              <a:t>CONDITIONAL FIELDS</a:t>
            </a:r>
            <a:endParaRPr lang="ro-RO" sz="16600" b="1" dirty="0">
              <a:solidFill>
                <a:schemeClr val="bg1"/>
              </a:solidFill>
              <a:latin typeface="League Spartan"/>
            </a:endParaRPr>
          </a:p>
        </p:txBody>
      </p:sp>
    </p:spTree>
    <p:extLst>
      <p:ext uri="{BB962C8B-B14F-4D97-AF65-F5344CB8AC3E}">
        <p14:creationId xmlns:p14="http://schemas.microsoft.com/office/powerpoint/2010/main" val="16429267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13"/>
          <p:cNvSpPr/>
          <p:nvPr/>
        </p:nvSpPr>
        <p:spPr>
          <a:xfrm>
            <a:off x="1" y="0"/>
            <a:ext cx="13297422" cy="13738302"/>
          </a:xfrm>
          <a:custGeom>
            <a:avLst/>
            <a:gdLst>
              <a:gd name="connsiteX0" fmla="*/ 0 w 13782907"/>
              <a:gd name="connsiteY0" fmla="*/ 0 h 13738301"/>
              <a:gd name="connsiteX1" fmla="*/ 13782907 w 13782907"/>
              <a:gd name="connsiteY1" fmla="*/ 0 h 13738301"/>
              <a:gd name="connsiteX2" fmla="*/ 13782907 w 13782907"/>
              <a:gd name="connsiteY2" fmla="*/ 13738301 h 13738301"/>
              <a:gd name="connsiteX3" fmla="*/ 0 w 13782907"/>
              <a:gd name="connsiteY3" fmla="*/ 13738301 h 13738301"/>
              <a:gd name="connsiteX4" fmla="*/ 0 w 13782907"/>
              <a:gd name="connsiteY4" fmla="*/ 0 h 13738301"/>
              <a:gd name="connsiteX0" fmla="*/ 0 w 19403122"/>
              <a:gd name="connsiteY0" fmla="*/ 0 h 13738301"/>
              <a:gd name="connsiteX1" fmla="*/ 19403122 w 19403122"/>
              <a:gd name="connsiteY1" fmla="*/ 44604 h 13738301"/>
              <a:gd name="connsiteX2" fmla="*/ 13782907 w 19403122"/>
              <a:gd name="connsiteY2" fmla="*/ 13738301 h 13738301"/>
              <a:gd name="connsiteX3" fmla="*/ 0 w 19403122"/>
              <a:gd name="connsiteY3" fmla="*/ 13738301 h 13738301"/>
              <a:gd name="connsiteX4" fmla="*/ 0 w 19403122"/>
              <a:gd name="connsiteY4" fmla="*/ 0 h 13738301"/>
              <a:gd name="connsiteX0" fmla="*/ 0 w 19425424"/>
              <a:gd name="connsiteY0" fmla="*/ 0 h 13738301"/>
              <a:gd name="connsiteX1" fmla="*/ 19425424 w 19425424"/>
              <a:gd name="connsiteY1" fmla="*/ 44604 h 13738301"/>
              <a:gd name="connsiteX2" fmla="*/ 13782907 w 19425424"/>
              <a:gd name="connsiteY2" fmla="*/ 13738301 h 13738301"/>
              <a:gd name="connsiteX3" fmla="*/ 0 w 19425424"/>
              <a:gd name="connsiteY3" fmla="*/ 13738301 h 13738301"/>
              <a:gd name="connsiteX4" fmla="*/ 0 w 19425424"/>
              <a:gd name="connsiteY4" fmla="*/ 0 h 13738301"/>
              <a:gd name="connsiteX0" fmla="*/ 0 w 19403122"/>
              <a:gd name="connsiteY0" fmla="*/ 1 h 13738302"/>
              <a:gd name="connsiteX1" fmla="*/ 19403122 w 19403122"/>
              <a:gd name="connsiteY1" fmla="*/ 0 h 13738302"/>
              <a:gd name="connsiteX2" fmla="*/ 13782907 w 19403122"/>
              <a:gd name="connsiteY2" fmla="*/ 13738302 h 13738302"/>
              <a:gd name="connsiteX3" fmla="*/ 0 w 19403122"/>
              <a:gd name="connsiteY3" fmla="*/ 13738302 h 13738302"/>
              <a:gd name="connsiteX4" fmla="*/ 0 w 19403122"/>
              <a:gd name="connsiteY4" fmla="*/ 1 h 13738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3122" h="13738302">
                <a:moveTo>
                  <a:pt x="0" y="1"/>
                </a:moveTo>
                <a:lnTo>
                  <a:pt x="19403122" y="0"/>
                </a:lnTo>
                <a:lnTo>
                  <a:pt x="13782907" y="13738302"/>
                </a:lnTo>
                <a:lnTo>
                  <a:pt x="0" y="13738302"/>
                </a:lnTo>
                <a:lnTo>
                  <a:pt x="0" y="1"/>
                </a:lnTo>
                <a:close/>
              </a:path>
            </a:pathLst>
          </a:custGeom>
          <a:solidFill>
            <a:schemeClr val="tx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13" name="Rectangle 13"/>
          <p:cNvSpPr/>
          <p:nvPr/>
        </p:nvSpPr>
        <p:spPr>
          <a:xfrm>
            <a:off x="1" y="-22303"/>
            <a:ext cx="13297422" cy="13738302"/>
          </a:xfrm>
          <a:custGeom>
            <a:avLst/>
            <a:gdLst>
              <a:gd name="connsiteX0" fmla="*/ 0 w 13782907"/>
              <a:gd name="connsiteY0" fmla="*/ 0 h 13738301"/>
              <a:gd name="connsiteX1" fmla="*/ 13782907 w 13782907"/>
              <a:gd name="connsiteY1" fmla="*/ 0 h 13738301"/>
              <a:gd name="connsiteX2" fmla="*/ 13782907 w 13782907"/>
              <a:gd name="connsiteY2" fmla="*/ 13738301 h 13738301"/>
              <a:gd name="connsiteX3" fmla="*/ 0 w 13782907"/>
              <a:gd name="connsiteY3" fmla="*/ 13738301 h 13738301"/>
              <a:gd name="connsiteX4" fmla="*/ 0 w 13782907"/>
              <a:gd name="connsiteY4" fmla="*/ 0 h 13738301"/>
              <a:gd name="connsiteX0" fmla="*/ 0 w 19403122"/>
              <a:gd name="connsiteY0" fmla="*/ 0 h 13738301"/>
              <a:gd name="connsiteX1" fmla="*/ 19403122 w 19403122"/>
              <a:gd name="connsiteY1" fmla="*/ 44604 h 13738301"/>
              <a:gd name="connsiteX2" fmla="*/ 13782907 w 19403122"/>
              <a:gd name="connsiteY2" fmla="*/ 13738301 h 13738301"/>
              <a:gd name="connsiteX3" fmla="*/ 0 w 19403122"/>
              <a:gd name="connsiteY3" fmla="*/ 13738301 h 13738301"/>
              <a:gd name="connsiteX4" fmla="*/ 0 w 19403122"/>
              <a:gd name="connsiteY4" fmla="*/ 0 h 13738301"/>
              <a:gd name="connsiteX0" fmla="*/ 0 w 19425424"/>
              <a:gd name="connsiteY0" fmla="*/ 0 h 13738301"/>
              <a:gd name="connsiteX1" fmla="*/ 19425424 w 19425424"/>
              <a:gd name="connsiteY1" fmla="*/ 44604 h 13738301"/>
              <a:gd name="connsiteX2" fmla="*/ 13782907 w 19425424"/>
              <a:gd name="connsiteY2" fmla="*/ 13738301 h 13738301"/>
              <a:gd name="connsiteX3" fmla="*/ 0 w 19425424"/>
              <a:gd name="connsiteY3" fmla="*/ 13738301 h 13738301"/>
              <a:gd name="connsiteX4" fmla="*/ 0 w 19425424"/>
              <a:gd name="connsiteY4" fmla="*/ 0 h 13738301"/>
              <a:gd name="connsiteX0" fmla="*/ 0 w 19403122"/>
              <a:gd name="connsiteY0" fmla="*/ 1 h 13738302"/>
              <a:gd name="connsiteX1" fmla="*/ 19403122 w 19403122"/>
              <a:gd name="connsiteY1" fmla="*/ 0 h 13738302"/>
              <a:gd name="connsiteX2" fmla="*/ 13782907 w 19403122"/>
              <a:gd name="connsiteY2" fmla="*/ 13738302 h 13738302"/>
              <a:gd name="connsiteX3" fmla="*/ 0 w 19403122"/>
              <a:gd name="connsiteY3" fmla="*/ 13738302 h 13738302"/>
              <a:gd name="connsiteX4" fmla="*/ 0 w 19403122"/>
              <a:gd name="connsiteY4" fmla="*/ 1 h 13738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3122" h="13738302">
                <a:moveTo>
                  <a:pt x="0" y="1"/>
                </a:moveTo>
                <a:lnTo>
                  <a:pt x="19403122" y="0"/>
                </a:lnTo>
                <a:lnTo>
                  <a:pt x="13782907" y="13738302"/>
                </a:lnTo>
                <a:lnTo>
                  <a:pt x="0" y="13738302"/>
                </a:lnTo>
                <a:lnTo>
                  <a:pt x="0" y="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47" name="TextBox 46"/>
          <p:cNvSpPr txBox="1"/>
          <p:nvPr/>
        </p:nvSpPr>
        <p:spPr>
          <a:xfrm>
            <a:off x="13514200" y="1963881"/>
            <a:ext cx="9042155" cy="523220"/>
          </a:xfrm>
          <a:prstGeom prst="rect">
            <a:avLst/>
          </a:prstGeom>
          <a:noFill/>
        </p:spPr>
        <p:txBody>
          <a:bodyPr wrap="none" rtlCol="0" anchor="ctr" anchorCtr="0">
            <a:spAutoFit/>
          </a:bodyPr>
          <a:lstStyle/>
          <a:p>
            <a:pPr algn="ctr"/>
            <a:r>
              <a:rPr lang="en-US" sz="2800" b="1" dirty="0" smtClean="0">
                <a:solidFill>
                  <a:schemeClr val="tx1">
                    <a:lumMod val="40000"/>
                    <a:lumOff val="60000"/>
                  </a:schemeClr>
                </a:solidFill>
                <a:latin typeface="Open Sans" charset="0"/>
                <a:ea typeface="Open Sans" charset="0"/>
                <a:cs typeface="Open Sans" charset="0"/>
              </a:rPr>
              <a:t>How to configure conditional fields in </a:t>
            </a:r>
            <a:r>
              <a:rPr lang="en-US" sz="2800" b="1" dirty="0" err="1" smtClean="0">
                <a:solidFill>
                  <a:schemeClr val="tx1">
                    <a:lumMod val="40000"/>
                    <a:lumOff val="60000"/>
                  </a:schemeClr>
                </a:solidFill>
                <a:latin typeface="Open Sans" charset="0"/>
                <a:ea typeface="Open Sans" charset="0"/>
                <a:cs typeface="Open Sans" charset="0"/>
              </a:rPr>
              <a:t>RSForm!Pro</a:t>
            </a:r>
            <a:endParaRPr lang="en-US" sz="2800" b="1" dirty="0">
              <a:solidFill>
                <a:schemeClr val="tx1">
                  <a:lumMod val="40000"/>
                  <a:lumOff val="60000"/>
                </a:schemeClr>
              </a:solidFill>
              <a:latin typeface="Open Sans" charset="0"/>
              <a:ea typeface="Open Sans" charset="0"/>
              <a:cs typeface="Open Sans" charset="0"/>
            </a:endParaRPr>
          </a:p>
        </p:txBody>
      </p:sp>
      <p:pic>
        <p:nvPicPr>
          <p:cNvPr id="6" name="Picture Placeholder 5"/>
          <p:cNvPicPr>
            <a:picLocks noGrp="1" noChangeAspect="1"/>
          </p:cNvPicPr>
          <p:nvPr>
            <p:ph type="pic" sz="quarter" idx="23"/>
          </p:nvPr>
        </p:nvPicPr>
        <p:blipFill>
          <a:blip r:embed="rId3">
            <a:extLst>
              <a:ext uri="{28A0092B-C50C-407E-A947-70E740481C1C}">
                <a14:useLocalDpi xmlns:a14="http://schemas.microsoft.com/office/drawing/2010/main" val="0"/>
              </a:ext>
            </a:extLst>
          </a:blip>
          <a:srcRect l="17685" r="17685"/>
          <a:stretch>
            <a:fillRect/>
          </a:stretch>
        </p:blipFill>
        <p:spPr>
          <a:solidFill>
            <a:schemeClr val="bg1">
              <a:lumMod val="95000"/>
            </a:schemeClr>
          </a:solidFill>
        </p:spPr>
      </p:pic>
      <p:sp>
        <p:nvSpPr>
          <p:cNvPr id="30" name="TextBox 29"/>
          <p:cNvSpPr txBox="1"/>
          <p:nvPr/>
        </p:nvSpPr>
        <p:spPr>
          <a:xfrm>
            <a:off x="11353886" y="10834213"/>
            <a:ext cx="756426" cy="553998"/>
          </a:xfrm>
          <a:prstGeom prst="rect">
            <a:avLst/>
          </a:prstGeom>
          <a:noFill/>
        </p:spPr>
        <p:txBody>
          <a:bodyPr wrap="none" rtlCol="0" anchor="ctr" anchorCtr="0">
            <a:spAutoFit/>
          </a:bodyPr>
          <a:lstStyle/>
          <a:p>
            <a:r>
              <a:rPr lang="en-US" sz="3000" b="1" dirty="0" smtClean="0">
                <a:solidFill>
                  <a:schemeClr val="tx2"/>
                </a:solidFill>
                <a:latin typeface="League Spartan" charset="0"/>
                <a:ea typeface="League Spartan" charset="0"/>
                <a:cs typeface="League Spartan" charset="0"/>
              </a:rPr>
              <a:t>Tip</a:t>
            </a:r>
            <a:endParaRPr lang="en-US" sz="3000" b="1" dirty="0">
              <a:solidFill>
                <a:schemeClr val="tx2"/>
              </a:solidFill>
              <a:latin typeface="League Spartan" charset="0"/>
              <a:ea typeface="League Spartan" charset="0"/>
              <a:cs typeface="League Spartan" charset="0"/>
            </a:endParaRPr>
          </a:p>
        </p:txBody>
      </p:sp>
      <p:sp>
        <p:nvSpPr>
          <p:cNvPr id="31" name="Subtitle 2"/>
          <p:cNvSpPr txBox="1">
            <a:spLocks/>
          </p:cNvSpPr>
          <p:nvPr/>
        </p:nvSpPr>
        <p:spPr>
          <a:xfrm>
            <a:off x="11243339" y="11439011"/>
            <a:ext cx="10685328" cy="132248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1"/>
                </a:solidFill>
                <a:latin typeface="Open Sans" charset="0"/>
                <a:ea typeface="Open Sans" charset="0"/>
                <a:cs typeface="Open Sans" charset="0"/>
              </a:rPr>
              <a:t>If you have a multi-language form, then you will need to define the conditional statements for each language separately.</a:t>
            </a:r>
          </a:p>
        </p:txBody>
      </p:sp>
      <p:sp>
        <p:nvSpPr>
          <p:cNvPr id="32" name="TextBox 31"/>
          <p:cNvSpPr txBox="1"/>
          <p:nvPr/>
        </p:nvSpPr>
        <p:spPr>
          <a:xfrm>
            <a:off x="13400578" y="3038200"/>
            <a:ext cx="5598007" cy="553998"/>
          </a:xfrm>
          <a:prstGeom prst="rect">
            <a:avLst/>
          </a:prstGeom>
          <a:noFill/>
        </p:spPr>
        <p:txBody>
          <a:bodyPr wrap="none" rtlCol="0" anchor="ctr" anchorCtr="0">
            <a:spAutoFit/>
          </a:bodyPr>
          <a:lstStyle/>
          <a:p>
            <a:r>
              <a:rPr lang="en-US" sz="3000" b="1" dirty="0" smtClean="0">
                <a:solidFill>
                  <a:schemeClr val="tx2"/>
                </a:solidFill>
                <a:latin typeface="League Spartan" charset="0"/>
                <a:ea typeface="League Spartan" charset="0"/>
                <a:cs typeface="League Spartan" charset="0"/>
              </a:rPr>
              <a:t>What are ‘Conditional fields’?</a:t>
            </a:r>
            <a:endParaRPr lang="en-US" sz="3000" b="1" dirty="0">
              <a:solidFill>
                <a:schemeClr val="tx2"/>
              </a:solidFill>
              <a:latin typeface="League Spartan" charset="0"/>
              <a:ea typeface="League Spartan" charset="0"/>
              <a:cs typeface="League Spartan" charset="0"/>
            </a:endParaRPr>
          </a:p>
        </p:txBody>
      </p:sp>
      <p:sp>
        <p:nvSpPr>
          <p:cNvPr id="33" name="Subtitle 2"/>
          <p:cNvSpPr txBox="1">
            <a:spLocks/>
          </p:cNvSpPr>
          <p:nvPr/>
        </p:nvSpPr>
        <p:spPr>
          <a:xfrm>
            <a:off x="13290031" y="3642998"/>
            <a:ext cx="9609441" cy="132248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smtClean="0">
                <a:solidFill>
                  <a:schemeClr val="tx1"/>
                </a:solidFill>
                <a:latin typeface="Open Sans" charset="0"/>
                <a:ea typeface="Open Sans" charset="0"/>
                <a:cs typeface="Open Sans" charset="0"/>
              </a:rPr>
              <a:t>These are actually some JavaScript rules that will allow showing or hiding a field based on the user’s selection.</a:t>
            </a:r>
            <a:endParaRPr lang="en-US" sz="2700" dirty="0">
              <a:solidFill>
                <a:schemeClr val="tx1"/>
              </a:solidFill>
              <a:latin typeface="Open Sans" charset="0"/>
              <a:ea typeface="Open Sans" charset="0"/>
              <a:cs typeface="Open Sans" charset="0"/>
            </a:endParaRPr>
          </a:p>
        </p:txBody>
      </p:sp>
      <p:sp>
        <p:nvSpPr>
          <p:cNvPr id="35" name="Subtitle 2"/>
          <p:cNvSpPr txBox="1">
            <a:spLocks/>
          </p:cNvSpPr>
          <p:nvPr/>
        </p:nvSpPr>
        <p:spPr>
          <a:xfrm>
            <a:off x="12505597" y="6222075"/>
            <a:ext cx="9609441" cy="1873913"/>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smtClean="0">
                <a:solidFill>
                  <a:schemeClr val="tx1"/>
                </a:solidFill>
                <a:latin typeface="Open Sans" charset="0"/>
                <a:ea typeface="Open Sans" charset="0"/>
                <a:cs typeface="Open Sans" charset="0"/>
              </a:rPr>
              <a:t>After setting up the fields, head to Form Properties &gt; Conditional Fields area and use the dropdown options in order to set the rules</a:t>
            </a:r>
            <a:endParaRPr lang="en-US" sz="2700" dirty="0">
              <a:solidFill>
                <a:schemeClr val="tx1"/>
              </a:solidFill>
              <a:latin typeface="Open Sans" charset="0"/>
              <a:ea typeface="Open Sans" charset="0"/>
              <a:cs typeface="Open Sans" charset="0"/>
            </a:endParaRPr>
          </a:p>
        </p:txBody>
      </p:sp>
      <p:sp>
        <p:nvSpPr>
          <p:cNvPr id="36" name="Oval 35"/>
          <p:cNvSpPr/>
          <p:nvPr/>
        </p:nvSpPr>
        <p:spPr>
          <a:xfrm>
            <a:off x="10550371" y="5827370"/>
            <a:ext cx="1601804" cy="16018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37" name="Oval 36"/>
          <p:cNvSpPr/>
          <p:nvPr/>
        </p:nvSpPr>
        <p:spPr>
          <a:xfrm>
            <a:off x="9288113" y="11012629"/>
            <a:ext cx="1601804" cy="160180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38" name="Oval 37"/>
          <p:cNvSpPr/>
          <p:nvPr/>
        </p:nvSpPr>
        <p:spPr>
          <a:xfrm>
            <a:off x="11334805" y="3225991"/>
            <a:ext cx="1601804" cy="16018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48" name="TextBox 47"/>
          <p:cNvSpPr txBox="1"/>
          <p:nvPr/>
        </p:nvSpPr>
        <p:spPr>
          <a:xfrm>
            <a:off x="11942355" y="8243246"/>
            <a:ext cx="2667718" cy="553998"/>
          </a:xfrm>
          <a:prstGeom prst="rect">
            <a:avLst/>
          </a:prstGeom>
          <a:noFill/>
        </p:spPr>
        <p:txBody>
          <a:bodyPr wrap="none" rtlCol="0" anchor="ctr" anchorCtr="0">
            <a:spAutoFit/>
          </a:bodyPr>
          <a:lstStyle/>
          <a:p>
            <a:r>
              <a:rPr lang="en-US" sz="3000" b="1" dirty="0" smtClean="0">
                <a:solidFill>
                  <a:schemeClr val="tx2"/>
                </a:solidFill>
                <a:latin typeface="League Spartan" charset="0"/>
                <a:ea typeface="League Spartan" charset="0"/>
                <a:cs typeface="League Spartan" charset="0"/>
              </a:rPr>
              <a:t>Eligible fields</a:t>
            </a:r>
            <a:endParaRPr lang="en-US" sz="3000" b="1" dirty="0">
              <a:solidFill>
                <a:schemeClr val="tx2"/>
              </a:solidFill>
              <a:latin typeface="League Spartan" charset="0"/>
              <a:ea typeface="League Spartan" charset="0"/>
              <a:cs typeface="League Spartan" charset="0"/>
            </a:endParaRPr>
          </a:p>
        </p:txBody>
      </p:sp>
      <p:sp>
        <p:nvSpPr>
          <p:cNvPr id="49" name="Subtitle 2"/>
          <p:cNvSpPr txBox="1">
            <a:spLocks/>
          </p:cNvSpPr>
          <p:nvPr/>
        </p:nvSpPr>
        <p:spPr>
          <a:xfrm>
            <a:off x="11831808" y="8848044"/>
            <a:ext cx="9609441" cy="1873913"/>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smtClean="0">
                <a:solidFill>
                  <a:schemeClr val="tx1"/>
                </a:solidFill>
                <a:latin typeface="Open Sans" charset="0"/>
                <a:ea typeface="Open Sans" charset="0"/>
                <a:cs typeface="Open Sans" charset="0"/>
              </a:rPr>
              <a:t>You can show/hide any type of field, but conditions can only be applied for Select Type of fields: Radio, Dropdown and Checkbox.</a:t>
            </a:r>
            <a:endParaRPr lang="en-US" sz="2700" dirty="0">
              <a:solidFill>
                <a:schemeClr val="tx1"/>
              </a:solidFill>
              <a:latin typeface="Open Sans" charset="0"/>
              <a:ea typeface="Open Sans" charset="0"/>
              <a:cs typeface="Open Sans" charset="0"/>
            </a:endParaRPr>
          </a:p>
        </p:txBody>
      </p:sp>
      <p:sp>
        <p:nvSpPr>
          <p:cNvPr id="50" name="Oval 49"/>
          <p:cNvSpPr/>
          <p:nvPr/>
        </p:nvSpPr>
        <p:spPr>
          <a:xfrm>
            <a:off x="9876582" y="8421662"/>
            <a:ext cx="1601804" cy="1601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29" name="TextBox 28"/>
          <p:cNvSpPr txBox="1"/>
          <p:nvPr/>
        </p:nvSpPr>
        <p:spPr>
          <a:xfrm>
            <a:off x="12607195" y="5664169"/>
            <a:ext cx="3586238" cy="553998"/>
          </a:xfrm>
          <a:prstGeom prst="rect">
            <a:avLst/>
          </a:prstGeom>
          <a:noFill/>
        </p:spPr>
        <p:txBody>
          <a:bodyPr wrap="none" rtlCol="0" anchor="ctr" anchorCtr="0">
            <a:spAutoFit/>
          </a:bodyPr>
          <a:lstStyle/>
          <a:p>
            <a:r>
              <a:rPr lang="en-US" sz="3000" b="1" dirty="0" smtClean="0">
                <a:solidFill>
                  <a:schemeClr val="tx2"/>
                </a:solidFill>
                <a:latin typeface="League Spartan" charset="0"/>
                <a:ea typeface="League Spartan" charset="0"/>
                <a:cs typeface="League Spartan" charset="0"/>
              </a:rPr>
              <a:t>How does it work?</a:t>
            </a:r>
            <a:endParaRPr lang="en-US" sz="3000" b="1" dirty="0">
              <a:solidFill>
                <a:schemeClr val="tx2"/>
              </a:solidFill>
              <a:latin typeface="League Spartan" charset="0"/>
              <a:ea typeface="League Spartan" charset="0"/>
              <a:cs typeface="League Spartan" charset="0"/>
            </a:endParaRPr>
          </a:p>
        </p:txBody>
      </p:sp>
    </p:spTree>
    <p:extLst>
      <p:ext uri="{BB962C8B-B14F-4D97-AF65-F5344CB8AC3E}">
        <p14:creationId xmlns:p14="http://schemas.microsoft.com/office/powerpoint/2010/main" val="24436090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cstate="email">
            <a:extLst>
              <a:ext uri="{28A0092B-C50C-407E-A947-70E740481C1C}">
                <a14:useLocalDpi xmlns:a14="http://schemas.microsoft.com/office/drawing/2010/main" val="0"/>
              </a:ext>
            </a:extLst>
          </a:blip>
          <a:srcRect l="13" r="13"/>
          <a:stretch>
            <a:fillRect/>
          </a:stretch>
        </p:blipFill>
        <p:spPr>
          <a:solidFill>
            <a:schemeClr val="accent2">
              <a:lumMod val="60000"/>
              <a:lumOff val="40000"/>
            </a:schemeClr>
          </a:solidFill>
        </p:spPr>
      </p:pic>
      <p:sp>
        <p:nvSpPr>
          <p:cNvPr id="5" name="TextBox 4"/>
          <p:cNvSpPr txBox="1"/>
          <p:nvPr/>
        </p:nvSpPr>
        <p:spPr>
          <a:xfrm>
            <a:off x="3589458" y="8887044"/>
            <a:ext cx="20788192" cy="5201424"/>
          </a:xfrm>
          <a:prstGeom prst="rect">
            <a:avLst/>
          </a:prstGeom>
          <a:noFill/>
        </p:spPr>
        <p:txBody>
          <a:bodyPr wrap="square" rtlCol="0">
            <a:spAutoFit/>
          </a:bodyPr>
          <a:lstStyle/>
          <a:p>
            <a:pPr algn="r"/>
            <a:r>
              <a:rPr lang="en-US" sz="16600" b="1" dirty="0" smtClean="0">
                <a:solidFill>
                  <a:schemeClr val="bg1"/>
                </a:solidFill>
                <a:latin typeface="League Spartan"/>
              </a:rPr>
              <a:t>FORM CALCULATIONS</a:t>
            </a:r>
            <a:endParaRPr lang="ro-RO" sz="16600" b="1" dirty="0">
              <a:solidFill>
                <a:schemeClr val="bg1"/>
              </a:solidFill>
              <a:latin typeface="League Spartan"/>
            </a:endParaRPr>
          </a:p>
        </p:txBody>
      </p:sp>
    </p:spTree>
    <p:extLst>
      <p:ext uri="{BB962C8B-B14F-4D97-AF65-F5344CB8AC3E}">
        <p14:creationId xmlns:p14="http://schemas.microsoft.com/office/powerpoint/2010/main" val="289137821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02890" y="2188115"/>
            <a:ext cx="6178294" cy="523220"/>
          </a:xfrm>
          <a:prstGeom prst="rect">
            <a:avLst/>
          </a:prstGeom>
          <a:noFill/>
        </p:spPr>
        <p:txBody>
          <a:bodyPr wrap="none" rtlCol="0" anchor="ctr" anchorCtr="0">
            <a:spAutoFit/>
          </a:bodyPr>
          <a:lstStyle/>
          <a:p>
            <a:pPr algn="ctr"/>
            <a:r>
              <a:rPr lang="en-US" sz="2800" b="1" dirty="0" smtClean="0">
                <a:solidFill>
                  <a:schemeClr val="tx1">
                    <a:lumMod val="40000"/>
                    <a:lumOff val="60000"/>
                  </a:schemeClr>
                </a:solidFill>
                <a:latin typeface="Open Sans" charset="0"/>
                <a:ea typeface="Open Sans" charset="0"/>
                <a:cs typeface="Open Sans" charset="0"/>
              </a:rPr>
              <a:t>Adding a calculation to your form</a:t>
            </a:r>
            <a:endParaRPr lang="en-US" sz="2800" b="1" dirty="0">
              <a:solidFill>
                <a:schemeClr val="tx1">
                  <a:lumMod val="40000"/>
                  <a:lumOff val="60000"/>
                </a:schemeClr>
              </a:solidFill>
              <a:latin typeface="Open Sans" charset="0"/>
              <a:ea typeface="Open Sans" charset="0"/>
              <a:cs typeface="Open Sans" charset="0"/>
            </a:endParaRPr>
          </a:p>
        </p:txBody>
      </p:sp>
      <p:sp>
        <p:nvSpPr>
          <p:cNvPr id="8" name="Subtitle 2"/>
          <p:cNvSpPr txBox="1">
            <a:spLocks/>
          </p:cNvSpPr>
          <p:nvPr/>
        </p:nvSpPr>
        <p:spPr>
          <a:xfrm>
            <a:off x="3780717" y="8594917"/>
            <a:ext cx="5058484" cy="242534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smtClean="0">
                <a:solidFill>
                  <a:schemeClr val="tx1"/>
                </a:solidFill>
                <a:latin typeface="Open Sans" charset="0"/>
                <a:ea typeface="Open Sans" charset="0"/>
                <a:cs typeface="Open Sans" charset="0"/>
              </a:rPr>
              <a:t>Adding the necessary fields. If select type of fields are used, the items will require a special price tag: “[p]”</a:t>
            </a:r>
            <a:endParaRPr lang="en-US" sz="2700" dirty="0">
              <a:solidFill>
                <a:schemeClr val="tx1"/>
              </a:solidFill>
              <a:latin typeface="Open Sans" charset="0"/>
              <a:ea typeface="Open Sans" charset="0"/>
              <a:cs typeface="Open Sans" charset="0"/>
            </a:endParaRPr>
          </a:p>
        </p:txBody>
      </p:sp>
      <p:sp>
        <p:nvSpPr>
          <p:cNvPr id="9" name="Subtitle 2"/>
          <p:cNvSpPr txBox="1">
            <a:spLocks/>
          </p:cNvSpPr>
          <p:nvPr/>
        </p:nvSpPr>
        <p:spPr>
          <a:xfrm>
            <a:off x="16270082" y="8594918"/>
            <a:ext cx="6194997" cy="77104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smtClean="0">
                <a:solidFill>
                  <a:schemeClr val="tx1"/>
                </a:solidFill>
                <a:latin typeface="Open Sans" charset="0"/>
                <a:ea typeface="Open Sans" charset="0"/>
                <a:cs typeface="Open Sans" charset="0"/>
              </a:rPr>
              <a:t>Check the results in frontend area.</a:t>
            </a:r>
            <a:endParaRPr lang="en-US" sz="2700" dirty="0">
              <a:solidFill>
                <a:schemeClr val="tx1"/>
              </a:solidFill>
              <a:latin typeface="Open Sans" charset="0"/>
              <a:ea typeface="Open Sans" charset="0"/>
              <a:cs typeface="Open Sans" charset="0"/>
            </a:endParaRPr>
          </a:p>
        </p:txBody>
      </p:sp>
      <p:sp>
        <p:nvSpPr>
          <p:cNvPr id="10" name="Subtitle 2"/>
          <p:cNvSpPr txBox="1">
            <a:spLocks/>
          </p:cNvSpPr>
          <p:nvPr/>
        </p:nvSpPr>
        <p:spPr>
          <a:xfrm>
            <a:off x="10025399" y="8594917"/>
            <a:ext cx="5417801" cy="2976779"/>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smtClean="0">
                <a:solidFill>
                  <a:schemeClr val="tx1"/>
                </a:solidFill>
                <a:latin typeface="Open Sans" charset="0"/>
                <a:ea typeface="Open Sans" charset="0"/>
                <a:cs typeface="Open Sans" charset="0"/>
              </a:rPr>
              <a:t>Adding the calculation equation using the fields placeholders and math operators under Form Properties &gt; Calculations area</a:t>
            </a:r>
            <a:endParaRPr lang="en-US" sz="2700" dirty="0">
              <a:solidFill>
                <a:schemeClr val="tx1"/>
              </a:solidFill>
              <a:latin typeface="Open Sans" charset="0"/>
              <a:ea typeface="Open Sans" charset="0"/>
              <a:cs typeface="Open Sans" charset="0"/>
            </a:endParaRPr>
          </a:p>
        </p:txBody>
      </p:sp>
      <p:sp>
        <p:nvSpPr>
          <p:cNvPr id="13" name="Freeform 86"/>
          <p:cNvSpPr>
            <a:spLocks noChangeArrowheads="1"/>
          </p:cNvSpPr>
          <p:nvPr/>
        </p:nvSpPr>
        <p:spPr bwMode="auto">
          <a:xfrm>
            <a:off x="16270082" y="3707269"/>
            <a:ext cx="4370401" cy="4370684"/>
          </a:xfrm>
          <a:prstGeom prst="ellipse">
            <a:avLst/>
          </a:prstGeom>
          <a:noFill/>
          <a:ln w="38100">
            <a:solidFill>
              <a:schemeClr val="accent3"/>
            </a:solidFill>
          </a:ln>
          <a:effectLst/>
        </p:spPr>
        <p:txBody>
          <a:bodyPr wrap="none" anchor="ctr"/>
          <a:lstStyle/>
          <a:p>
            <a:endParaRPr lang="en-US" sz="19900" dirty="0">
              <a:latin typeface="Open Sans Regular" charset="0"/>
            </a:endParaRPr>
          </a:p>
        </p:txBody>
      </p:sp>
      <p:sp>
        <p:nvSpPr>
          <p:cNvPr id="14" name="Freeform 86"/>
          <p:cNvSpPr>
            <a:spLocks noChangeArrowheads="1"/>
          </p:cNvSpPr>
          <p:nvPr/>
        </p:nvSpPr>
        <p:spPr bwMode="auto">
          <a:xfrm>
            <a:off x="3780716" y="3707269"/>
            <a:ext cx="4370401" cy="4370684"/>
          </a:xfrm>
          <a:prstGeom prst="ellipse">
            <a:avLst/>
          </a:prstGeom>
          <a:noFill/>
          <a:ln w="38100">
            <a:solidFill>
              <a:schemeClr val="accent1"/>
            </a:solidFill>
          </a:ln>
          <a:effectLst/>
        </p:spPr>
        <p:txBody>
          <a:bodyPr wrap="none" anchor="ctr"/>
          <a:lstStyle/>
          <a:p>
            <a:endParaRPr lang="en-US" sz="19900" dirty="0">
              <a:latin typeface="Open Sans Regular" charset="0"/>
            </a:endParaRPr>
          </a:p>
        </p:txBody>
      </p:sp>
      <p:sp>
        <p:nvSpPr>
          <p:cNvPr id="15" name="Freeform 86"/>
          <p:cNvSpPr>
            <a:spLocks noChangeArrowheads="1"/>
          </p:cNvSpPr>
          <p:nvPr/>
        </p:nvSpPr>
        <p:spPr bwMode="auto">
          <a:xfrm>
            <a:off x="10025399" y="3707269"/>
            <a:ext cx="4370401" cy="4370684"/>
          </a:xfrm>
          <a:prstGeom prst="ellipse">
            <a:avLst/>
          </a:prstGeom>
          <a:noFill/>
          <a:ln w="38100">
            <a:solidFill>
              <a:schemeClr val="accent2"/>
            </a:solidFill>
          </a:ln>
          <a:effectLst/>
        </p:spPr>
        <p:txBody>
          <a:bodyPr wrap="none" anchor="ctr"/>
          <a:lstStyle/>
          <a:p>
            <a:endParaRPr lang="en-US" sz="19900" dirty="0">
              <a:latin typeface="Open Sans Regular" charset="0"/>
            </a:endParaRPr>
          </a:p>
        </p:txBody>
      </p:sp>
      <p:sp>
        <p:nvSpPr>
          <p:cNvPr id="16" name="Right Arrow 15"/>
          <p:cNvSpPr/>
          <p:nvPr/>
        </p:nvSpPr>
        <p:spPr>
          <a:xfrm>
            <a:off x="14764216" y="5682017"/>
            <a:ext cx="1137449" cy="416083"/>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17" name="Right Arrow 16"/>
          <p:cNvSpPr/>
          <p:nvPr/>
        </p:nvSpPr>
        <p:spPr>
          <a:xfrm>
            <a:off x="8519533" y="5682017"/>
            <a:ext cx="1137449" cy="416083"/>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23" name="TextBox 22"/>
          <p:cNvSpPr txBox="1"/>
          <p:nvPr/>
        </p:nvSpPr>
        <p:spPr>
          <a:xfrm>
            <a:off x="4602401" y="5336060"/>
            <a:ext cx="2727029" cy="1107996"/>
          </a:xfrm>
          <a:prstGeom prst="rect">
            <a:avLst/>
          </a:prstGeom>
          <a:noFill/>
        </p:spPr>
        <p:txBody>
          <a:bodyPr wrap="none" rtlCol="0">
            <a:spAutoFit/>
          </a:bodyPr>
          <a:lstStyle/>
          <a:p>
            <a:r>
              <a:rPr lang="en-US" sz="6600" b="1" dirty="0" smtClean="0">
                <a:solidFill>
                  <a:schemeClr val="tx2"/>
                </a:solidFill>
                <a:latin typeface="League Spartan" charset="0"/>
                <a:ea typeface="League Spartan" charset="0"/>
                <a:cs typeface="League Spartan" charset="0"/>
              </a:rPr>
              <a:t>Step 1</a:t>
            </a:r>
            <a:endParaRPr lang="en-US" sz="6600" b="1" dirty="0">
              <a:solidFill>
                <a:schemeClr val="tx2"/>
              </a:solidFill>
              <a:latin typeface="League Spartan" charset="0"/>
              <a:ea typeface="League Spartan" charset="0"/>
              <a:cs typeface="League Spartan" charset="0"/>
            </a:endParaRPr>
          </a:p>
        </p:txBody>
      </p:sp>
      <p:sp>
        <p:nvSpPr>
          <p:cNvPr id="24" name="TextBox 23"/>
          <p:cNvSpPr txBox="1"/>
          <p:nvPr/>
        </p:nvSpPr>
        <p:spPr>
          <a:xfrm>
            <a:off x="10847084" y="5336060"/>
            <a:ext cx="2727029" cy="1107996"/>
          </a:xfrm>
          <a:prstGeom prst="rect">
            <a:avLst/>
          </a:prstGeom>
          <a:noFill/>
        </p:spPr>
        <p:txBody>
          <a:bodyPr wrap="none" rtlCol="0">
            <a:spAutoFit/>
          </a:bodyPr>
          <a:lstStyle/>
          <a:p>
            <a:r>
              <a:rPr lang="en-US" sz="6600" b="1" dirty="0" smtClean="0">
                <a:solidFill>
                  <a:schemeClr val="tx2"/>
                </a:solidFill>
                <a:latin typeface="League Spartan" charset="0"/>
                <a:ea typeface="League Spartan" charset="0"/>
                <a:cs typeface="League Spartan" charset="0"/>
              </a:rPr>
              <a:t>Step 2</a:t>
            </a:r>
            <a:endParaRPr lang="en-US" sz="6600" b="1" dirty="0">
              <a:solidFill>
                <a:schemeClr val="tx2"/>
              </a:solidFill>
              <a:latin typeface="League Spartan" charset="0"/>
              <a:ea typeface="League Spartan" charset="0"/>
              <a:cs typeface="League Spartan" charset="0"/>
            </a:endParaRPr>
          </a:p>
        </p:txBody>
      </p:sp>
      <p:sp>
        <p:nvSpPr>
          <p:cNvPr id="25" name="TextBox 24"/>
          <p:cNvSpPr txBox="1"/>
          <p:nvPr/>
        </p:nvSpPr>
        <p:spPr>
          <a:xfrm>
            <a:off x="17091767" y="5336060"/>
            <a:ext cx="2727029" cy="1107996"/>
          </a:xfrm>
          <a:prstGeom prst="rect">
            <a:avLst/>
          </a:prstGeom>
          <a:noFill/>
        </p:spPr>
        <p:txBody>
          <a:bodyPr wrap="none" rtlCol="0">
            <a:spAutoFit/>
          </a:bodyPr>
          <a:lstStyle/>
          <a:p>
            <a:r>
              <a:rPr lang="en-US" sz="6600" b="1" dirty="0" smtClean="0">
                <a:solidFill>
                  <a:schemeClr val="tx2"/>
                </a:solidFill>
                <a:latin typeface="League Spartan" charset="0"/>
                <a:ea typeface="League Spartan" charset="0"/>
                <a:cs typeface="League Spartan" charset="0"/>
              </a:rPr>
              <a:t>Step 3</a:t>
            </a:r>
            <a:endParaRPr lang="en-US" sz="6600" b="1" dirty="0">
              <a:solidFill>
                <a:schemeClr val="tx2"/>
              </a:solidFill>
              <a:latin typeface="League Spartan" charset="0"/>
              <a:ea typeface="League Spartan" charset="0"/>
              <a:cs typeface="League Spartan" charset="0"/>
            </a:endParaRPr>
          </a:p>
        </p:txBody>
      </p:sp>
    </p:spTree>
    <p:extLst>
      <p:ext uri="{BB962C8B-B14F-4D97-AF65-F5344CB8AC3E}">
        <p14:creationId xmlns:p14="http://schemas.microsoft.com/office/powerpoint/2010/main" val="169123139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cstate="email">
            <a:extLst>
              <a:ext uri="{28A0092B-C50C-407E-A947-70E740481C1C}">
                <a14:useLocalDpi xmlns:a14="http://schemas.microsoft.com/office/drawing/2010/main" val="0"/>
              </a:ext>
            </a:extLst>
          </a:blip>
          <a:srcRect l="13" r="13"/>
          <a:stretch>
            <a:fillRect/>
          </a:stretch>
        </p:blipFill>
        <p:spPr>
          <a:solidFill>
            <a:schemeClr val="accent2">
              <a:lumMod val="60000"/>
              <a:lumOff val="40000"/>
            </a:schemeClr>
          </a:solidFill>
        </p:spPr>
      </p:pic>
      <p:sp>
        <p:nvSpPr>
          <p:cNvPr id="5" name="TextBox 4"/>
          <p:cNvSpPr txBox="1"/>
          <p:nvPr/>
        </p:nvSpPr>
        <p:spPr>
          <a:xfrm>
            <a:off x="2527069" y="8887044"/>
            <a:ext cx="21850581" cy="5201424"/>
          </a:xfrm>
          <a:prstGeom prst="rect">
            <a:avLst/>
          </a:prstGeom>
          <a:noFill/>
        </p:spPr>
        <p:txBody>
          <a:bodyPr wrap="square" rtlCol="0">
            <a:spAutoFit/>
          </a:bodyPr>
          <a:lstStyle/>
          <a:p>
            <a:pPr algn="r"/>
            <a:r>
              <a:rPr lang="en-US" sz="16600" b="1" dirty="0" smtClean="0">
                <a:solidFill>
                  <a:schemeClr val="bg1"/>
                </a:solidFill>
                <a:latin typeface="League Spartan"/>
              </a:rPr>
              <a:t>HOW TO GENERATE A PDF FILE</a:t>
            </a:r>
            <a:endParaRPr lang="ro-RO" sz="16600" b="1" dirty="0">
              <a:solidFill>
                <a:schemeClr val="bg1"/>
              </a:solidFill>
              <a:latin typeface="League Spartan"/>
            </a:endParaRPr>
          </a:p>
        </p:txBody>
      </p:sp>
    </p:spTree>
    <p:extLst>
      <p:ext uri="{BB962C8B-B14F-4D97-AF65-F5344CB8AC3E}">
        <p14:creationId xmlns:p14="http://schemas.microsoft.com/office/powerpoint/2010/main" val="217373419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 name="Picture 287" descr="New Macbook Silver.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605795" y="4394076"/>
            <a:ext cx="9862070" cy="5797230"/>
          </a:xfrm>
          <a:prstGeom prst="rect">
            <a:avLst/>
          </a:prstGeom>
        </p:spPr>
      </p:pic>
      <p:sp>
        <p:nvSpPr>
          <p:cNvPr id="22" name="TextBox 21"/>
          <p:cNvSpPr txBox="1"/>
          <p:nvPr/>
        </p:nvSpPr>
        <p:spPr>
          <a:xfrm>
            <a:off x="8837666" y="7622241"/>
            <a:ext cx="756426" cy="553998"/>
          </a:xfrm>
          <a:prstGeom prst="rect">
            <a:avLst/>
          </a:prstGeom>
          <a:noFill/>
        </p:spPr>
        <p:txBody>
          <a:bodyPr wrap="none" rtlCol="0" anchor="ctr" anchorCtr="0">
            <a:spAutoFit/>
          </a:bodyPr>
          <a:lstStyle/>
          <a:p>
            <a:pPr algn="ctr"/>
            <a:r>
              <a:rPr lang="en-US" sz="3000" b="1" dirty="0" smtClean="0">
                <a:solidFill>
                  <a:schemeClr val="tx2"/>
                </a:solidFill>
                <a:latin typeface="League Spartan" charset="0"/>
                <a:ea typeface="League Spartan" charset="0"/>
                <a:cs typeface="League Spartan" charset="0"/>
              </a:rPr>
              <a:t>Tip</a:t>
            </a:r>
            <a:endParaRPr lang="en-US" sz="3000" b="1" dirty="0">
              <a:solidFill>
                <a:schemeClr val="tx2"/>
              </a:solidFill>
              <a:latin typeface="League Spartan" charset="0"/>
              <a:ea typeface="League Spartan" charset="0"/>
              <a:cs typeface="League Spartan" charset="0"/>
            </a:endParaRPr>
          </a:p>
        </p:txBody>
      </p:sp>
      <p:sp>
        <p:nvSpPr>
          <p:cNvPr id="23" name="Subtitle 2"/>
          <p:cNvSpPr txBox="1">
            <a:spLocks/>
          </p:cNvSpPr>
          <p:nvPr/>
        </p:nvSpPr>
        <p:spPr>
          <a:xfrm>
            <a:off x="6797747" y="8227039"/>
            <a:ext cx="4836260" cy="3142978"/>
          </a:xfrm>
          <a:prstGeom prst="rect">
            <a:avLst/>
          </a:prstGeom>
          <a:solidFill>
            <a:schemeClr val="bg1">
              <a:lumMod val="95000"/>
            </a:schemeClr>
          </a:solidFill>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300"/>
              </a:lnSpc>
            </a:pPr>
            <a:endParaRPr lang="en-US" sz="2700" dirty="0" smtClean="0">
              <a:solidFill>
                <a:schemeClr val="tx1"/>
              </a:solidFill>
              <a:latin typeface="Open Sans" charset="0"/>
              <a:ea typeface="Open Sans" charset="0"/>
              <a:cs typeface="Open Sans" charset="0"/>
            </a:endParaRPr>
          </a:p>
          <a:p>
            <a:pPr>
              <a:lnSpc>
                <a:spcPts val="4300"/>
              </a:lnSpc>
            </a:pPr>
            <a:r>
              <a:rPr lang="en-US" sz="2700" dirty="0" smtClean="0">
                <a:solidFill>
                  <a:schemeClr val="tx1"/>
                </a:solidFill>
                <a:latin typeface="Open Sans" charset="0"/>
                <a:ea typeface="Open Sans" charset="0"/>
                <a:cs typeface="Open Sans" charset="0"/>
              </a:rPr>
              <a:t>For </a:t>
            </a:r>
            <a:r>
              <a:rPr lang="en-US" sz="2700" dirty="0">
                <a:solidFill>
                  <a:schemeClr val="tx1"/>
                </a:solidFill>
                <a:latin typeface="Open Sans" charset="0"/>
                <a:ea typeface="Open Sans" charset="0"/>
                <a:cs typeface="Open Sans" charset="0"/>
              </a:rPr>
              <a:t>languages that use UTF-8 chars, you can use the </a:t>
            </a:r>
            <a:r>
              <a:rPr lang="en-US" sz="2700" dirty="0" err="1">
                <a:solidFill>
                  <a:schemeClr val="tx1"/>
                </a:solidFill>
                <a:latin typeface="Open Sans" charset="0"/>
                <a:ea typeface="Open Sans" charset="0"/>
                <a:cs typeface="Open Sans" charset="0"/>
              </a:rPr>
              <a:t>DejaVu</a:t>
            </a:r>
            <a:r>
              <a:rPr lang="en-US" sz="2700" dirty="0">
                <a:solidFill>
                  <a:schemeClr val="tx1"/>
                </a:solidFill>
                <a:latin typeface="Open Sans" charset="0"/>
                <a:ea typeface="Open Sans" charset="0"/>
                <a:cs typeface="Open Sans" charset="0"/>
              </a:rPr>
              <a:t> Sans</a:t>
            </a:r>
            <a:r>
              <a:rPr lang="en-US" sz="2700" dirty="0" smtClean="0">
                <a:solidFill>
                  <a:schemeClr val="tx1"/>
                </a:solidFill>
                <a:latin typeface="Open Sans" charset="0"/>
                <a:ea typeface="Open Sans" charset="0"/>
                <a:cs typeface="Open Sans" charset="0"/>
              </a:rPr>
              <a:t>. </a:t>
            </a:r>
            <a:endParaRPr lang="en-US" sz="2700" dirty="0">
              <a:solidFill>
                <a:schemeClr val="tx1"/>
              </a:solidFill>
              <a:latin typeface="Open Sans" charset="0"/>
              <a:ea typeface="Open Sans" charset="0"/>
              <a:cs typeface="Open Sans" charset="0"/>
            </a:endParaRPr>
          </a:p>
          <a:p>
            <a:pPr>
              <a:lnSpc>
                <a:spcPts val="4300"/>
              </a:lnSpc>
            </a:pPr>
            <a:endParaRPr lang="en-US" sz="2700" dirty="0" smtClean="0">
              <a:solidFill>
                <a:schemeClr val="tx1"/>
              </a:solidFill>
              <a:latin typeface="Open Sans" charset="0"/>
              <a:ea typeface="Open Sans" charset="0"/>
              <a:cs typeface="Open Sans" charset="0"/>
            </a:endParaRPr>
          </a:p>
        </p:txBody>
      </p:sp>
      <p:sp>
        <p:nvSpPr>
          <p:cNvPr id="24" name="TextBox 23"/>
          <p:cNvSpPr txBox="1"/>
          <p:nvPr/>
        </p:nvSpPr>
        <p:spPr>
          <a:xfrm>
            <a:off x="1250822" y="7622241"/>
            <a:ext cx="4738798" cy="553998"/>
          </a:xfrm>
          <a:prstGeom prst="rect">
            <a:avLst/>
          </a:prstGeom>
          <a:noFill/>
        </p:spPr>
        <p:txBody>
          <a:bodyPr wrap="none" rtlCol="0" anchor="ctr" anchorCtr="0">
            <a:spAutoFit/>
          </a:bodyPr>
          <a:lstStyle/>
          <a:p>
            <a:pPr algn="ctr"/>
            <a:r>
              <a:rPr lang="en-US" sz="3000" b="1" dirty="0" smtClean="0">
                <a:solidFill>
                  <a:schemeClr val="tx2"/>
                </a:solidFill>
                <a:latin typeface="League Spartan" charset="0"/>
                <a:ea typeface="League Spartan" charset="0"/>
                <a:cs typeface="League Spartan" charset="0"/>
              </a:rPr>
              <a:t>Attach and send the PDF</a:t>
            </a:r>
            <a:endParaRPr lang="en-US" sz="3000" b="1" dirty="0">
              <a:solidFill>
                <a:schemeClr val="tx2"/>
              </a:solidFill>
              <a:latin typeface="League Spartan" charset="0"/>
              <a:ea typeface="League Spartan" charset="0"/>
              <a:cs typeface="League Spartan" charset="0"/>
            </a:endParaRPr>
          </a:p>
        </p:txBody>
      </p:sp>
      <p:sp>
        <p:nvSpPr>
          <p:cNvPr id="25" name="Subtitle 2"/>
          <p:cNvSpPr txBox="1">
            <a:spLocks/>
          </p:cNvSpPr>
          <p:nvPr/>
        </p:nvSpPr>
        <p:spPr>
          <a:xfrm>
            <a:off x="1202086" y="8227039"/>
            <a:ext cx="4836260" cy="352821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300"/>
              </a:lnSpc>
            </a:pPr>
            <a:r>
              <a:rPr lang="en-US" sz="2700" dirty="0" smtClean="0">
                <a:solidFill>
                  <a:schemeClr val="tx1"/>
                </a:solidFill>
                <a:latin typeface="Open Sans" charset="0"/>
                <a:ea typeface="Open Sans" charset="0"/>
                <a:cs typeface="Open Sans" charset="0"/>
              </a:rPr>
              <a:t>The PDF can be attached to User or Admin email depending on the configured </a:t>
            </a:r>
            <a:r>
              <a:rPr lang="en-US" sz="2700" dirty="0">
                <a:solidFill>
                  <a:schemeClr val="tx1"/>
                </a:solidFill>
                <a:latin typeface="Open Sans" charset="0"/>
                <a:ea typeface="Open Sans" charset="0"/>
                <a:cs typeface="Open Sans" charset="0"/>
              </a:rPr>
              <a:t>section or accessed via special placeholders.</a:t>
            </a:r>
          </a:p>
        </p:txBody>
      </p:sp>
      <p:sp>
        <p:nvSpPr>
          <p:cNvPr id="26" name="TextBox 25"/>
          <p:cNvSpPr txBox="1"/>
          <p:nvPr/>
        </p:nvSpPr>
        <p:spPr>
          <a:xfrm>
            <a:off x="6749503" y="3227880"/>
            <a:ext cx="4932762" cy="553998"/>
          </a:xfrm>
          <a:prstGeom prst="rect">
            <a:avLst/>
          </a:prstGeom>
          <a:noFill/>
        </p:spPr>
        <p:txBody>
          <a:bodyPr wrap="none" rtlCol="0" anchor="ctr" anchorCtr="0">
            <a:spAutoFit/>
          </a:bodyPr>
          <a:lstStyle/>
          <a:p>
            <a:pPr algn="ctr"/>
            <a:r>
              <a:rPr lang="en-US" sz="3000" b="1" dirty="0" smtClean="0">
                <a:solidFill>
                  <a:schemeClr val="tx2"/>
                </a:solidFill>
                <a:latin typeface="League Spartan" charset="0"/>
                <a:ea typeface="League Spartan" charset="0"/>
                <a:cs typeface="League Spartan" charset="0"/>
              </a:rPr>
              <a:t>Configure the PDF Layout</a:t>
            </a:r>
            <a:endParaRPr lang="en-US" sz="3000" b="1" dirty="0">
              <a:solidFill>
                <a:schemeClr val="tx2"/>
              </a:solidFill>
              <a:latin typeface="League Spartan" charset="0"/>
              <a:ea typeface="League Spartan" charset="0"/>
              <a:cs typeface="League Spartan" charset="0"/>
            </a:endParaRPr>
          </a:p>
        </p:txBody>
      </p:sp>
      <p:sp>
        <p:nvSpPr>
          <p:cNvPr id="27" name="Subtitle 2"/>
          <p:cNvSpPr txBox="1">
            <a:spLocks/>
          </p:cNvSpPr>
          <p:nvPr/>
        </p:nvSpPr>
        <p:spPr>
          <a:xfrm>
            <a:off x="6797747" y="3832678"/>
            <a:ext cx="4836260" cy="2976779"/>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300"/>
              </a:lnSpc>
            </a:pPr>
            <a:r>
              <a:rPr lang="en-US" sz="2700" dirty="0" smtClean="0">
                <a:solidFill>
                  <a:schemeClr val="tx1"/>
                </a:solidFill>
                <a:latin typeface="Open Sans" charset="0"/>
                <a:ea typeface="Open Sans" charset="0"/>
                <a:cs typeface="Open Sans" charset="0"/>
              </a:rPr>
              <a:t>Head to User/Admin emails area and build your PDF layout using HTML code along with the generated field placeholders</a:t>
            </a:r>
            <a:endParaRPr lang="en-US" sz="2700" dirty="0">
              <a:solidFill>
                <a:schemeClr val="tx1"/>
              </a:solidFill>
              <a:latin typeface="Open Sans" charset="0"/>
              <a:ea typeface="Open Sans" charset="0"/>
              <a:cs typeface="Open Sans" charset="0"/>
            </a:endParaRPr>
          </a:p>
        </p:txBody>
      </p:sp>
      <p:sp>
        <p:nvSpPr>
          <p:cNvPr id="28" name="TextBox 27"/>
          <p:cNvSpPr txBox="1"/>
          <p:nvPr/>
        </p:nvSpPr>
        <p:spPr>
          <a:xfrm>
            <a:off x="1807071" y="3227880"/>
            <a:ext cx="3626314" cy="553998"/>
          </a:xfrm>
          <a:prstGeom prst="rect">
            <a:avLst/>
          </a:prstGeom>
          <a:noFill/>
        </p:spPr>
        <p:txBody>
          <a:bodyPr wrap="none" rtlCol="0" anchor="ctr" anchorCtr="0">
            <a:spAutoFit/>
          </a:bodyPr>
          <a:lstStyle/>
          <a:p>
            <a:pPr algn="ctr"/>
            <a:r>
              <a:rPr lang="en-US" sz="3000" b="1" dirty="0" smtClean="0">
                <a:solidFill>
                  <a:schemeClr val="tx2"/>
                </a:solidFill>
                <a:latin typeface="League Spartan" charset="0"/>
                <a:ea typeface="League Spartan" charset="0"/>
                <a:cs typeface="League Spartan" charset="0"/>
              </a:rPr>
              <a:t>Install and activate</a:t>
            </a:r>
            <a:endParaRPr lang="en-US" sz="3000" b="1" dirty="0">
              <a:solidFill>
                <a:schemeClr val="tx2"/>
              </a:solidFill>
              <a:latin typeface="League Spartan" charset="0"/>
              <a:ea typeface="League Spartan" charset="0"/>
              <a:cs typeface="League Spartan" charset="0"/>
            </a:endParaRPr>
          </a:p>
        </p:txBody>
      </p:sp>
      <p:sp>
        <p:nvSpPr>
          <p:cNvPr id="47" name="Subtitle 2"/>
          <p:cNvSpPr txBox="1">
            <a:spLocks/>
          </p:cNvSpPr>
          <p:nvPr/>
        </p:nvSpPr>
        <p:spPr>
          <a:xfrm>
            <a:off x="1202086" y="3832678"/>
            <a:ext cx="4836260" cy="2976779"/>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300"/>
              </a:lnSpc>
            </a:pPr>
            <a:r>
              <a:rPr lang="en-US" sz="2700" dirty="0" smtClean="0">
                <a:solidFill>
                  <a:schemeClr val="tx1"/>
                </a:solidFill>
                <a:latin typeface="Open Sans" charset="0"/>
                <a:ea typeface="Open Sans" charset="0"/>
                <a:cs typeface="Open Sans" charset="0"/>
              </a:rPr>
              <a:t>The PDF Plugin can be downloaded from our website with the account that holds the </a:t>
            </a:r>
            <a:r>
              <a:rPr lang="en-US" sz="2700" dirty="0" err="1" smtClean="0">
                <a:solidFill>
                  <a:schemeClr val="tx1"/>
                </a:solidFill>
                <a:latin typeface="Open Sans" charset="0"/>
                <a:ea typeface="Open Sans" charset="0"/>
                <a:cs typeface="Open Sans" charset="0"/>
              </a:rPr>
              <a:t>RSForm!Pro</a:t>
            </a:r>
            <a:r>
              <a:rPr lang="en-US" sz="2700" dirty="0" smtClean="0">
                <a:solidFill>
                  <a:schemeClr val="tx1"/>
                </a:solidFill>
                <a:latin typeface="Open Sans" charset="0"/>
                <a:ea typeface="Open Sans" charset="0"/>
                <a:cs typeface="Open Sans" charset="0"/>
              </a:rPr>
              <a:t> subscription</a:t>
            </a:r>
          </a:p>
        </p:txBody>
      </p:sp>
      <p:sp>
        <p:nvSpPr>
          <p:cNvPr id="59" name="TextBox 58"/>
          <p:cNvSpPr txBox="1"/>
          <p:nvPr/>
        </p:nvSpPr>
        <p:spPr>
          <a:xfrm>
            <a:off x="9469179" y="1963881"/>
            <a:ext cx="5445722" cy="523220"/>
          </a:xfrm>
          <a:prstGeom prst="rect">
            <a:avLst/>
          </a:prstGeom>
          <a:noFill/>
        </p:spPr>
        <p:txBody>
          <a:bodyPr wrap="none" rtlCol="0" anchor="ctr" anchorCtr="0">
            <a:spAutoFit/>
          </a:bodyPr>
          <a:lstStyle/>
          <a:p>
            <a:pPr algn="ctr"/>
            <a:r>
              <a:rPr lang="en-US" sz="2800" b="1" dirty="0" smtClean="0">
                <a:solidFill>
                  <a:schemeClr val="tx1">
                    <a:lumMod val="40000"/>
                    <a:lumOff val="60000"/>
                  </a:schemeClr>
                </a:solidFill>
                <a:latin typeface="Open Sans" charset="0"/>
                <a:ea typeface="Open Sans" charset="0"/>
                <a:cs typeface="Open Sans" charset="0"/>
              </a:rPr>
              <a:t>…and </a:t>
            </a:r>
            <a:r>
              <a:rPr lang="en-US" sz="2800" b="1" dirty="0" smtClean="0">
                <a:solidFill>
                  <a:schemeClr val="tx1">
                    <a:lumMod val="40000"/>
                    <a:lumOff val="60000"/>
                  </a:schemeClr>
                </a:solidFill>
                <a:latin typeface="Open Sans" charset="0"/>
                <a:ea typeface="Open Sans" charset="0"/>
                <a:cs typeface="Open Sans" charset="0"/>
              </a:rPr>
              <a:t>attach it to your emails</a:t>
            </a:r>
            <a:endParaRPr lang="en-US" sz="2800" b="1" dirty="0">
              <a:solidFill>
                <a:schemeClr val="tx1">
                  <a:lumMod val="40000"/>
                  <a:lumOff val="60000"/>
                </a:schemeClr>
              </a:solidFill>
              <a:latin typeface="Open Sans" charset="0"/>
              <a:ea typeface="Open Sans" charset="0"/>
              <a:cs typeface="Open Sans" charset="0"/>
            </a:endParaRPr>
          </a:p>
        </p:txBody>
      </p:sp>
      <p:pic>
        <p:nvPicPr>
          <p:cNvPr id="3" name="Picture Placeholder 2"/>
          <p:cNvPicPr>
            <a:picLocks noGrp="1" noChangeAspect="1"/>
          </p:cNvPicPr>
          <p:nvPr>
            <p:ph type="pic" sz="quarter" idx="26"/>
          </p:nvPr>
        </p:nvPicPr>
        <p:blipFill>
          <a:blip r:embed="rId4" cstate="email">
            <a:extLst>
              <a:ext uri="{28A0092B-C50C-407E-A947-70E740481C1C}">
                <a14:useLocalDpi xmlns:a14="http://schemas.microsoft.com/office/drawing/2010/main" val="0"/>
              </a:ext>
            </a:extLst>
          </a:blip>
          <a:srcRect l="6650" r="6650"/>
          <a:stretch>
            <a:fillRect/>
          </a:stretch>
        </p:blipFill>
        <p:spPr/>
      </p:pic>
    </p:spTree>
    <p:extLst>
      <p:ext uri="{BB962C8B-B14F-4D97-AF65-F5344CB8AC3E}">
        <p14:creationId xmlns:p14="http://schemas.microsoft.com/office/powerpoint/2010/main" val="53511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cstate="email">
            <a:extLst>
              <a:ext uri="{28A0092B-C50C-407E-A947-70E740481C1C}">
                <a14:useLocalDpi xmlns:a14="http://schemas.microsoft.com/office/drawing/2010/main" val="0"/>
              </a:ext>
            </a:extLst>
          </a:blip>
          <a:srcRect l="13" r="13"/>
          <a:stretch>
            <a:fillRect/>
          </a:stretch>
        </p:blipFill>
        <p:spPr>
          <a:solidFill>
            <a:schemeClr val="accent2">
              <a:lumMod val="60000"/>
              <a:lumOff val="40000"/>
            </a:schemeClr>
          </a:solidFill>
        </p:spPr>
      </p:pic>
      <p:sp>
        <p:nvSpPr>
          <p:cNvPr id="5" name="TextBox 4"/>
          <p:cNvSpPr txBox="1"/>
          <p:nvPr/>
        </p:nvSpPr>
        <p:spPr>
          <a:xfrm>
            <a:off x="2527069" y="8887044"/>
            <a:ext cx="21850581" cy="5201424"/>
          </a:xfrm>
          <a:prstGeom prst="rect">
            <a:avLst/>
          </a:prstGeom>
          <a:noFill/>
        </p:spPr>
        <p:txBody>
          <a:bodyPr wrap="square" rtlCol="0">
            <a:spAutoFit/>
          </a:bodyPr>
          <a:lstStyle/>
          <a:p>
            <a:pPr algn="r"/>
            <a:r>
              <a:rPr lang="en-US" sz="16600" b="1" dirty="0" smtClean="0">
                <a:solidFill>
                  <a:schemeClr val="bg1"/>
                </a:solidFill>
                <a:latin typeface="League Spartan"/>
              </a:rPr>
              <a:t>DISPLAYING A FORM IN FRONTEND</a:t>
            </a:r>
            <a:endParaRPr lang="ro-RO" sz="16600" b="1" dirty="0">
              <a:solidFill>
                <a:schemeClr val="bg1"/>
              </a:solidFill>
              <a:latin typeface="League Spartan"/>
            </a:endParaRPr>
          </a:p>
        </p:txBody>
      </p:sp>
    </p:spTree>
    <p:extLst>
      <p:ext uri="{BB962C8B-B14F-4D97-AF65-F5344CB8AC3E}">
        <p14:creationId xmlns:p14="http://schemas.microsoft.com/office/powerpoint/2010/main" val="324298244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10957305" y="4672426"/>
            <a:ext cx="6582636" cy="553998"/>
          </a:xfrm>
          <a:prstGeom prst="rect">
            <a:avLst/>
          </a:prstGeom>
          <a:noFill/>
        </p:spPr>
        <p:txBody>
          <a:bodyPr wrap="none" rtlCol="0" anchor="ctr" anchorCtr="0">
            <a:spAutoFit/>
          </a:bodyPr>
          <a:lstStyle/>
          <a:p>
            <a:r>
              <a:rPr lang="en-US" sz="3000" b="1" dirty="0" smtClean="0">
                <a:solidFill>
                  <a:schemeClr val="accent5"/>
                </a:solidFill>
                <a:latin typeface="Open Sans" charset="0"/>
                <a:ea typeface="Open Sans" charset="0"/>
                <a:cs typeface="Open Sans" charset="0"/>
              </a:rPr>
              <a:t>You can use one of the following:</a:t>
            </a:r>
            <a:endParaRPr lang="en-US" sz="3000" b="1" dirty="0">
              <a:solidFill>
                <a:schemeClr val="accent5"/>
              </a:solidFill>
              <a:latin typeface="Open Sans" charset="0"/>
              <a:ea typeface="Open Sans" charset="0"/>
              <a:cs typeface="Open Sans" charset="0"/>
            </a:endParaRPr>
          </a:p>
        </p:txBody>
      </p:sp>
      <p:sp>
        <p:nvSpPr>
          <p:cNvPr id="33" name="Subtitle 2"/>
          <p:cNvSpPr txBox="1">
            <a:spLocks/>
          </p:cNvSpPr>
          <p:nvPr/>
        </p:nvSpPr>
        <p:spPr>
          <a:xfrm>
            <a:off x="10813841" y="5473163"/>
            <a:ext cx="11741359" cy="204011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457200" indent="-457200" algn="l">
              <a:lnSpc>
                <a:spcPts val="4300"/>
              </a:lnSpc>
              <a:buFontTx/>
              <a:buChar char="-"/>
            </a:pPr>
            <a:r>
              <a:rPr lang="en-US" sz="2700" dirty="0" smtClean="0">
                <a:solidFill>
                  <a:schemeClr val="tx1"/>
                </a:solidFill>
                <a:latin typeface="Open Sans" charset="0"/>
                <a:ea typeface="Open Sans" charset="0"/>
                <a:cs typeface="Open Sans" charset="0"/>
              </a:rPr>
              <a:t>Form Menu Item</a:t>
            </a:r>
          </a:p>
          <a:p>
            <a:pPr marL="457200" indent="-457200" algn="l">
              <a:lnSpc>
                <a:spcPts val="4300"/>
              </a:lnSpc>
              <a:buFontTx/>
              <a:buChar char="-"/>
            </a:pPr>
            <a:r>
              <a:rPr lang="en-US" sz="2700" dirty="0" smtClean="0">
                <a:solidFill>
                  <a:schemeClr val="tx1"/>
                </a:solidFill>
                <a:latin typeface="Open Sans" charset="0"/>
                <a:ea typeface="Open Sans" charset="0"/>
                <a:cs typeface="Open Sans" charset="0"/>
              </a:rPr>
              <a:t>Content Plugin (into an article)</a:t>
            </a:r>
          </a:p>
          <a:p>
            <a:pPr marL="457200" indent="-457200" algn="l">
              <a:lnSpc>
                <a:spcPts val="4300"/>
              </a:lnSpc>
              <a:buFontTx/>
              <a:buChar char="-"/>
            </a:pPr>
            <a:r>
              <a:rPr lang="en-US" sz="2700" dirty="0" smtClean="0">
                <a:solidFill>
                  <a:schemeClr val="tx1"/>
                </a:solidFill>
                <a:latin typeface="Open Sans" charset="0"/>
                <a:ea typeface="Open Sans" charset="0"/>
                <a:cs typeface="Open Sans" charset="0"/>
              </a:rPr>
              <a:t>Form Module (module position)</a:t>
            </a:r>
          </a:p>
        </p:txBody>
      </p:sp>
      <p:sp>
        <p:nvSpPr>
          <p:cNvPr id="12" name="Shape 2758"/>
          <p:cNvSpPr/>
          <p:nvPr/>
        </p:nvSpPr>
        <p:spPr>
          <a:xfrm>
            <a:off x="1865347" y="2875113"/>
            <a:ext cx="6978099" cy="6978099"/>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982" y="6873"/>
                </a:moveTo>
                <a:lnTo>
                  <a:pt x="14727" y="6873"/>
                </a:lnTo>
                <a:lnTo>
                  <a:pt x="14727" y="8836"/>
                </a:lnTo>
                <a:lnTo>
                  <a:pt x="982" y="8836"/>
                </a:lnTo>
                <a:cubicBezTo>
                  <a:pt x="982" y="8836"/>
                  <a:pt x="982" y="6873"/>
                  <a:pt x="982" y="6873"/>
                </a:cubicBezTo>
                <a:close/>
                <a:moveTo>
                  <a:pt x="982" y="9818"/>
                </a:moveTo>
                <a:lnTo>
                  <a:pt x="14727" y="9818"/>
                </a:lnTo>
                <a:cubicBezTo>
                  <a:pt x="15269" y="9818"/>
                  <a:pt x="15709" y="9378"/>
                  <a:pt x="15709" y="8836"/>
                </a:cubicBezTo>
                <a:lnTo>
                  <a:pt x="15709" y="6873"/>
                </a:lnTo>
                <a:cubicBezTo>
                  <a:pt x="15709" y="6331"/>
                  <a:pt x="15269" y="5891"/>
                  <a:pt x="14727" y="5891"/>
                </a:cubicBezTo>
                <a:lnTo>
                  <a:pt x="982" y="5891"/>
                </a:lnTo>
                <a:cubicBezTo>
                  <a:pt x="440" y="5891"/>
                  <a:pt x="0" y="6331"/>
                  <a:pt x="0" y="6873"/>
                </a:cubicBezTo>
                <a:lnTo>
                  <a:pt x="0" y="8836"/>
                </a:lnTo>
                <a:cubicBezTo>
                  <a:pt x="0" y="9378"/>
                  <a:pt x="440" y="9818"/>
                  <a:pt x="982" y="9818"/>
                </a:cubicBezTo>
                <a:moveTo>
                  <a:pt x="14727" y="20618"/>
                </a:moveTo>
                <a:lnTo>
                  <a:pt x="982" y="20618"/>
                </a:lnTo>
                <a:lnTo>
                  <a:pt x="982" y="18655"/>
                </a:lnTo>
                <a:lnTo>
                  <a:pt x="14727" y="18655"/>
                </a:lnTo>
                <a:cubicBezTo>
                  <a:pt x="14727" y="18655"/>
                  <a:pt x="14727" y="20618"/>
                  <a:pt x="14727" y="20618"/>
                </a:cubicBezTo>
                <a:close/>
                <a:moveTo>
                  <a:pt x="14727" y="17673"/>
                </a:moveTo>
                <a:lnTo>
                  <a:pt x="982" y="17673"/>
                </a:lnTo>
                <a:cubicBezTo>
                  <a:pt x="440" y="17673"/>
                  <a:pt x="0" y="18113"/>
                  <a:pt x="0" y="18655"/>
                </a:cubicBezTo>
                <a:lnTo>
                  <a:pt x="0" y="20618"/>
                </a:lnTo>
                <a:cubicBezTo>
                  <a:pt x="0" y="21160"/>
                  <a:pt x="440" y="21600"/>
                  <a:pt x="982" y="21600"/>
                </a:cubicBezTo>
                <a:lnTo>
                  <a:pt x="14727" y="21600"/>
                </a:lnTo>
                <a:cubicBezTo>
                  <a:pt x="15269" y="21600"/>
                  <a:pt x="15709" y="21160"/>
                  <a:pt x="15709" y="20618"/>
                </a:cubicBezTo>
                <a:lnTo>
                  <a:pt x="15709" y="18655"/>
                </a:lnTo>
                <a:cubicBezTo>
                  <a:pt x="15709" y="18113"/>
                  <a:pt x="15269" y="17673"/>
                  <a:pt x="14727" y="17673"/>
                </a:cubicBezTo>
              </a:path>
            </a:pathLst>
          </a:custGeom>
          <a:solidFill>
            <a:schemeClr val="accent3">
              <a:lumMod val="60000"/>
              <a:lumOff val="40000"/>
            </a:schemeClr>
          </a:solidFill>
          <a:ln/>
        </p:spPr>
        <p:style>
          <a:lnRef idx="3">
            <a:schemeClr val="accent1"/>
          </a:lnRef>
          <a:fillRef idx="0">
            <a:schemeClr val="accent1"/>
          </a:fillRef>
          <a:effectRef idx="2">
            <a:schemeClr val="accent1"/>
          </a:effectRef>
          <a:fontRef idx="minor">
            <a:schemeClr val="tx1"/>
          </a:fontRef>
        </p:style>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n w="0"/>
              <a:effectLst>
                <a:outerShdw blurRad="38100" dist="19050" dir="2700000" algn="tl" rotWithShape="0">
                  <a:schemeClr val="dk1">
                    <a:alpha val="40000"/>
                  </a:schemeClr>
                </a:outerShdw>
              </a:effectLst>
              <a:latin typeface="Open Sans Regular" charset="0"/>
              <a:ea typeface="Open Sans Regular" charset="0"/>
              <a:cs typeface="Open Sans Regular" charset="0"/>
            </a:endParaRPr>
          </a:p>
        </p:txBody>
      </p:sp>
    </p:spTree>
    <p:extLst>
      <p:ext uri="{BB962C8B-B14F-4D97-AF65-F5344CB8AC3E}">
        <p14:creationId xmlns:p14="http://schemas.microsoft.com/office/powerpoint/2010/main" val="6104229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cstate="email">
            <a:extLst>
              <a:ext uri="{28A0092B-C50C-407E-A947-70E740481C1C}">
                <a14:useLocalDpi xmlns:a14="http://schemas.microsoft.com/office/drawing/2010/main" val="0"/>
              </a:ext>
            </a:extLst>
          </a:blip>
          <a:srcRect l="13" r="13"/>
          <a:stretch>
            <a:fillRect/>
          </a:stretch>
        </p:blipFill>
        <p:spPr>
          <a:solidFill>
            <a:schemeClr val="accent2">
              <a:lumMod val="60000"/>
              <a:lumOff val="40000"/>
            </a:schemeClr>
          </a:solidFill>
        </p:spPr>
      </p:pic>
      <p:sp>
        <p:nvSpPr>
          <p:cNvPr id="5" name="TextBox 4"/>
          <p:cNvSpPr txBox="1"/>
          <p:nvPr/>
        </p:nvSpPr>
        <p:spPr>
          <a:xfrm>
            <a:off x="6334298" y="6301049"/>
            <a:ext cx="18043353" cy="7755969"/>
          </a:xfrm>
          <a:prstGeom prst="rect">
            <a:avLst/>
          </a:prstGeom>
          <a:noFill/>
        </p:spPr>
        <p:txBody>
          <a:bodyPr wrap="square" rtlCol="0">
            <a:spAutoFit/>
          </a:bodyPr>
          <a:lstStyle/>
          <a:p>
            <a:pPr algn="r"/>
            <a:r>
              <a:rPr lang="en-US" sz="16600" b="1" dirty="0" smtClean="0">
                <a:solidFill>
                  <a:schemeClr val="bg1"/>
                </a:solidFill>
                <a:latin typeface="League Spartan"/>
              </a:rPr>
              <a:t>DISPLAYING SUBMISSIONS IN FRONTEND</a:t>
            </a:r>
            <a:endParaRPr lang="ro-RO" sz="16600" b="1" dirty="0">
              <a:solidFill>
                <a:schemeClr val="bg1"/>
              </a:solidFill>
              <a:latin typeface="League Spartan"/>
            </a:endParaRPr>
          </a:p>
        </p:txBody>
      </p:sp>
    </p:spTree>
    <p:extLst>
      <p:ext uri="{BB962C8B-B14F-4D97-AF65-F5344CB8AC3E}">
        <p14:creationId xmlns:p14="http://schemas.microsoft.com/office/powerpoint/2010/main" val="24920761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29"/>
          <p:cNvSpPr>
            <a:spLocks noChangeArrowheads="1"/>
          </p:cNvSpPr>
          <p:nvPr/>
        </p:nvSpPr>
        <p:spPr bwMode="auto">
          <a:xfrm rot="3624365" flipV="1">
            <a:off x="2149013" y="9656638"/>
            <a:ext cx="1505854" cy="1458968"/>
          </a:xfrm>
          <a:custGeom>
            <a:avLst/>
            <a:gdLst>
              <a:gd name="T0" fmla="*/ 5389 w 9769"/>
              <a:gd name="T1" fmla="*/ 0 h 9464"/>
              <a:gd name="T2" fmla="*/ 5389 w 9769"/>
              <a:gd name="T3" fmla="*/ 0 h 9464"/>
              <a:gd name="T4" fmla="*/ 2101 w 9769"/>
              <a:gd name="T5" fmla="*/ 449 h 9464"/>
              <a:gd name="T6" fmla="*/ 353 w 9769"/>
              <a:gd name="T7" fmla="*/ 1475 h 9464"/>
              <a:gd name="T8" fmla="*/ 417 w 9769"/>
              <a:gd name="T9" fmla="*/ 3592 h 9464"/>
              <a:gd name="T10" fmla="*/ 4042 w 9769"/>
              <a:gd name="T11" fmla="*/ 8869 h 9464"/>
              <a:gd name="T12" fmla="*/ 5261 w 9769"/>
              <a:gd name="T13" fmla="*/ 9463 h 9464"/>
              <a:gd name="T14" fmla="*/ 5373 w 9769"/>
              <a:gd name="T15" fmla="*/ 9447 h 9464"/>
              <a:gd name="T16" fmla="*/ 6528 w 9769"/>
              <a:gd name="T17" fmla="*/ 8629 h 9464"/>
              <a:gd name="T18" fmla="*/ 9206 w 9769"/>
              <a:gd name="T19" fmla="*/ 4186 h 9464"/>
              <a:gd name="T20" fmla="*/ 9575 w 9769"/>
              <a:gd name="T21" fmla="*/ 2085 h 9464"/>
              <a:gd name="T22" fmla="*/ 8436 w 9769"/>
              <a:gd name="T23" fmla="*/ 690 h 9464"/>
              <a:gd name="T24" fmla="*/ 5389 w 9769"/>
              <a:gd name="T25" fmla="*/ 0 h 9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69" h="9464">
                <a:moveTo>
                  <a:pt x="5389" y="0"/>
                </a:moveTo>
                <a:lnTo>
                  <a:pt x="5389" y="0"/>
                </a:lnTo>
                <a:cubicBezTo>
                  <a:pt x="4251" y="0"/>
                  <a:pt x="3096" y="192"/>
                  <a:pt x="2101" y="449"/>
                </a:cubicBezTo>
                <a:cubicBezTo>
                  <a:pt x="1428" y="610"/>
                  <a:pt x="706" y="866"/>
                  <a:pt x="353" y="1475"/>
                </a:cubicBezTo>
                <a:cubicBezTo>
                  <a:pt x="0" y="2101"/>
                  <a:pt x="177" y="2903"/>
                  <a:pt x="417" y="3592"/>
                </a:cubicBezTo>
                <a:cubicBezTo>
                  <a:pt x="1139" y="5613"/>
                  <a:pt x="2406" y="7458"/>
                  <a:pt x="4042" y="8869"/>
                </a:cubicBezTo>
                <a:cubicBezTo>
                  <a:pt x="4395" y="9158"/>
                  <a:pt x="4812" y="9463"/>
                  <a:pt x="5261" y="9463"/>
                </a:cubicBezTo>
                <a:cubicBezTo>
                  <a:pt x="5293" y="9463"/>
                  <a:pt x="5325" y="9463"/>
                  <a:pt x="5373" y="9447"/>
                </a:cubicBezTo>
                <a:cubicBezTo>
                  <a:pt x="5854" y="9398"/>
                  <a:pt x="6223" y="8998"/>
                  <a:pt x="6528" y="8629"/>
                </a:cubicBezTo>
                <a:cubicBezTo>
                  <a:pt x="7618" y="7265"/>
                  <a:pt x="8516" y="5774"/>
                  <a:pt x="9206" y="4186"/>
                </a:cubicBezTo>
                <a:cubicBezTo>
                  <a:pt x="9511" y="3528"/>
                  <a:pt x="9768" y="2791"/>
                  <a:pt x="9575" y="2085"/>
                </a:cubicBezTo>
                <a:cubicBezTo>
                  <a:pt x="9430" y="1492"/>
                  <a:pt x="8965" y="995"/>
                  <a:pt x="8436" y="690"/>
                </a:cubicBezTo>
                <a:cubicBezTo>
                  <a:pt x="7538" y="177"/>
                  <a:pt x="6479" y="0"/>
                  <a:pt x="5389" y="0"/>
                </a:cubicBezTo>
              </a:path>
            </a:pathLst>
          </a:custGeom>
          <a:solidFill>
            <a:schemeClr val="accent4"/>
          </a:solidFill>
          <a:ln>
            <a:noFill/>
          </a:ln>
          <a:effectLst/>
        </p:spPr>
        <p:txBody>
          <a:bodyPr wrap="none" anchor="ctr"/>
          <a:lstStyle/>
          <a:p>
            <a:endParaRPr lang="en-US" sz="7197" dirty="0">
              <a:latin typeface="Open Sans Regular" charset="0"/>
            </a:endParaRPr>
          </a:p>
        </p:txBody>
      </p:sp>
      <p:sp>
        <p:nvSpPr>
          <p:cNvPr id="34" name="TextBox 33"/>
          <p:cNvSpPr txBox="1"/>
          <p:nvPr/>
        </p:nvSpPr>
        <p:spPr>
          <a:xfrm>
            <a:off x="2521385" y="9976876"/>
            <a:ext cx="623889" cy="1015663"/>
          </a:xfrm>
          <a:prstGeom prst="rect">
            <a:avLst/>
          </a:prstGeom>
          <a:noFill/>
        </p:spPr>
        <p:txBody>
          <a:bodyPr wrap="none" rtlCol="0" anchor="ctr" anchorCtr="0">
            <a:spAutoFit/>
          </a:bodyPr>
          <a:lstStyle/>
          <a:p>
            <a:r>
              <a:rPr lang="en-US" sz="6000" b="1" dirty="0" smtClean="0">
                <a:solidFill>
                  <a:schemeClr val="bg1"/>
                </a:solidFill>
                <a:latin typeface="Open Sans" charset="0"/>
                <a:ea typeface="Open Sans" charset="0"/>
                <a:cs typeface="Open Sans" charset="0"/>
              </a:rPr>
              <a:t>4</a:t>
            </a:r>
            <a:endParaRPr lang="en-US" sz="6000" b="1" dirty="0">
              <a:solidFill>
                <a:schemeClr val="bg1"/>
              </a:solidFill>
              <a:latin typeface="Open Sans" charset="0"/>
              <a:ea typeface="Open Sans" charset="0"/>
              <a:cs typeface="Open Sans" charset="0"/>
            </a:endParaRPr>
          </a:p>
        </p:txBody>
      </p:sp>
      <p:sp>
        <p:nvSpPr>
          <p:cNvPr id="35" name="TextBox 34"/>
          <p:cNvSpPr txBox="1"/>
          <p:nvPr/>
        </p:nvSpPr>
        <p:spPr>
          <a:xfrm>
            <a:off x="4004632" y="9571018"/>
            <a:ext cx="756426" cy="553998"/>
          </a:xfrm>
          <a:prstGeom prst="rect">
            <a:avLst/>
          </a:prstGeom>
          <a:noFill/>
        </p:spPr>
        <p:txBody>
          <a:bodyPr wrap="none" rtlCol="0" anchor="ctr" anchorCtr="0">
            <a:spAutoFit/>
          </a:bodyPr>
          <a:lstStyle/>
          <a:p>
            <a:r>
              <a:rPr lang="en-US" sz="3000" b="1" dirty="0" smtClean="0">
                <a:solidFill>
                  <a:schemeClr val="tx2"/>
                </a:solidFill>
                <a:latin typeface="League Spartan" charset="0"/>
                <a:ea typeface="League Spartan" charset="0"/>
                <a:cs typeface="League Spartan" charset="0"/>
              </a:rPr>
              <a:t>Tip</a:t>
            </a:r>
            <a:endParaRPr lang="en-US" sz="3000" b="1" dirty="0">
              <a:solidFill>
                <a:schemeClr val="tx2"/>
              </a:solidFill>
              <a:latin typeface="League Spartan" charset="0"/>
              <a:ea typeface="League Spartan" charset="0"/>
              <a:cs typeface="League Spartan" charset="0"/>
            </a:endParaRPr>
          </a:p>
        </p:txBody>
      </p:sp>
      <p:sp>
        <p:nvSpPr>
          <p:cNvPr id="36" name="Subtitle 2"/>
          <p:cNvSpPr txBox="1">
            <a:spLocks/>
          </p:cNvSpPr>
          <p:nvPr/>
        </p:nvSpPr>
        <p:spPr>
          <a:xfrm>
            <a:off x="3894085" y="10175816"/>
            <a:ext cx="18542169" cy="1322480"/>
          </a:xfrm>
          <a:prstGeom prst="rect">
            <a:avLst/>
          </a:prstGeom>
          <a:solidFill>
            <a:schemeClr val="bg1">
              <a:lumMod val="95000"/>
            </a:schemeClr>
          </a:solidFill>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300"/>
              </a:lnSpc>
            </a:pPr>
            <a:r>
              <a:rPr lang="en-US" sz="2700" dirty="0" smtClean="0">
                <a:solidFill>
                  <a:schemeClr val="tx1"/>
                </a:solidFill>
                <a:latin typeface="Open Sans" charset="0"/>
                <a:ea typeface="Open Sans" charset="0"/>
                <a:cs typeface="Open Sans" charset="0"/>
              </a:rPr>
              <a:t>If you want to display only the submissions confirmed by the user/admin you can set to yes the ‘Show only confirmed submissions’ option available in all of the above tools.</a:t>
            </a:r>
            <a:endParaRPr lang="en-US" sz="2700" dirty="0">
              <a:solidFill>
                <a:schemeClr val="tx1"/>
              </a:solidFill>
              <a:latin typeface="Open Sans" charset="0"/>
              <a:ea typeface="Open Sans" charset="0"/>
              <a:cs typeface="Open Sans" charset="0"/>
            </a:endParaRPr>
          </a:p>
        </p:txBody>
      </p:sp>
      <p:sp>
        <p:nvSpPr>
          <p:cNvPr id="37" name="Freeform 36"/>
          <p:cNvSpPr>
            <a:spLocks noChangeArrowheads="1"/>
          </p:cNvSpPr>
          <p:nvPr/>
        </p:nvSpPr>
        <p:spPr bwMode="auto">
          <a:xfrm rot="3624365" flipV="1">
            <a:off x="2149013" y="7106476"/>
            <a:ext cx="1505854" cy="1458968"/>
          </a:xfrm>
          <a:custGeom>
            <a:avLst/>
            <a:gdLst>
              <a:gd name="T0" fmla="*/ 5389 w 9769"/>
              <a:gd name="T1" fmla="*/ 0 h 9464"/>
              <a:gd name="T2" fmla="*/ 5389 w 9769"/>
              <a:gd name="T3" fmla="*/ 0 h 9464"/>
              <a:gd name="T4" fmla="*/ 2101 w 9769"/>
              <a:gd name="T5" fmla="*/ 449 h 9464"/>
              <a:gd name="T6" fmla="*/ 353 w 9769"/>
              <a:gd name="T7" fmla="*/ 1475 h 9464"/>
              <a:gd name="T8" fmla="*/ 417 w 9769"/>
              <a:gd name="T9" fmla="*/ 3592 h 9464"/>
              <a:gd name="T10" fmla="*/ 4042 w 9769"/>
              <a:gd name="T11" fmla="*/ 8869 h 9464"/>
              <a:gd name="T12" fmla="*/ 5261 w 9769"/>
              <a:gd name="T13" fmla="*/ 9463 h 9464"/>
              <a:gd name="T14" fmla="*/ 5373 w 9769"/>
              <a:gd name="T15" fmla="*/ 9447 h 9464"/>
              <a:gd name="T16" fmla="*/ 6528 w 9769"/>
              <a:gd name="T17" fmla="*/ 8629 h 9464"/>
              <a:gd name="T18" fmla="*/ 9206 w 9769"/>
              <a:gd name="T19" fmla="*/ 4186 h 9464"/>
              <a:gd name="T20" fmla="*/ 9575 w 9769"/>
              <a:gd name="T21" fmla="*/ 2085 h 9464"/>
              <a:gd name="T22" fmla="*/ 8436 w 9769"/>
              <a:gd name="T23" fmla="*/ 690 h 9464"/>
              <a:gd name="T24" fmla="*/ 5389 w 9769"/>
              <a:gd name="T25" fmla="*/ 0 h 9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69" h="9464">
                <a:moveTo>
                  <a:pt x="5389" y="0"/>
                </a:moveTo>
                <a:lnTo>
                  <a:pt x="5389" y="0"/>
                </a:lnTo>
                <a:cubicBezTo>
                  <a:pt x="4251" y="0"/>
                  <a:pt x="3096" y="192"/>
                  <a:pt x="2101" y="449"/>
                </a:cubicBezTo>
                <a:cubicBezTo>
                  <a:pt x="1428" y="610"/>
                  <a:pt x="706" y="866"/>
                  <a:pt x="353" y="1475"/>
                </a:cubicBezTo>
                <a:cubicBezTo>
                  <a:pt x="0" y="2101"/>
                  <a:pt x="177" y="2903"/>
                  <a:pt x="417" y="3592"/>
                </a:cubicBezTo>
                <a:cubicBezTo>
                  <a:pt x="1139" y="5613"/>
                  <a:pt x="2406" y="7458"/>
                  <a:pt x="4042" y="8869"/>
                </a:cubicBezTo>
                <a:cubicBezTo>
                  <a:pt x="4395" y="9158"/>
                  <a:pt x="4812" y="9463"/>
                  <a:pt x="5261" y="9463"/>
                </a:cubicBezTo>
                <a:cubicBezTo>
                  <a:pt x="5293" y="9463"/>
                  <a:pt x="5325" y="9463"/>
                  <a:pt x="5373" y="9447"/>
                </a:cubicBezTo>
                <a:cubicBezTo>
                  <a:pt x="5854" y="9398"/>
                  <a:pt x="6223" y="8998"/>
                  <a:pt x="6528" y="8629"/>
                </a:cubicBezTo>
                <a:cubicBezTo>
                  <a:pt x="7618" y="7265"/>
                  <a:pt x="8516" y="5774"/>
                  <a:pt x="9206" y="4186"/>
                </a:cubicBezTo>
                <a:cubicBezTo>
                  <a:pt x="9511" y="3528"/>
                  <a:pt x="9768" y="2791"/>
                  <a:pt x="9575" y="2085"/>
                </a:cubicBezTo>
                <a:cubicBezTo>
                  <a:pt x="9430" y="1492"/>
                  <a:pt x="8965" y="995"/>
                  <a:pt x="8436" y="690"/>
                </a:cubicBezTo>
                <a:cubicBezTo>
                  <a:pt x="7538" y="177"/>
                  <a:pt x="6479" y="0"/>
                  <a:pt x="5389" y="0"/>
                </a:cubicBezTo>
              </a:path>
            </a:pathLst>
          </a:custGeom>
          <a:solidFill>
            <a:schemeClr val="accent3"/>
          </a:solidFill>
          <a:ln>
            <a:noFill/>
          </a:ln>
          <a:effectLst/>
        </p:spPr>
        <p:txBody>
          <a:bodyPr wrap="none" anchor="ctr"/>
          <a:lstStyle/>
          <a:p>
            <a:endParaRPr lang="en-US" sz="7197" dirty="0">
              <a:latin typeface="Open Sans Regular" charset="0"/>
            </a:endParaRPr>
          </a:p>
        </p:txBody>
      </p:sp>
      <p:sp>
        <p:nvSpPr>
          <p:cNvPr id="38" name="TextBox 37"/>
          <p:cNvSpPr txBox="1"/>
          <p:nvPr/>
        </p:nvSpPr>
        <p:spPr>
          <a:xfrm>
            <a:off x="2521385" y="7426714"/>
            <a:ext cx="623889" cy="1015663"/>
          </a:xfrm>
          <a:prstGeom prst="rect">
            <a:avLst/>
          </a:prstGeom>
          <a:noFill/>
        </p:spPr>
        <p:txBody>
          <a:bodyPr wrap="none" rtlCol="0" anchor="ctr" anchorCtr="0">
            <a:spAutoFit/>
          </a:bodyPr>
          <a:lstStyle/>
          <a:p>
            <a:r>
              <a:rPr lang="en-US" sz="6000" b="1" dirty="0" smtClean="0">
                <a:solidFill>
                  <a:schemeClr val="bg1"/>
                </a:solidFill>
                <a:latin typeface="Open Sans" charset="0"/>
                <a:ea typeface="Open Sans" charset="0"/>
                <a:cs typeface="Open Sans" charset="0"/>
              </a:rPr>
              <a:t>3</a:t>
            </a:r>
            <a:endParaRPr lang="en-US" sz="6000" b="1" dirty="0">
              <a:solidFill>
                <a:schemeClr val="bg1"/>
              </a:solidFill>
              <a:latin typeface="Open Sans" charset="0"/>
              <a:ea typeface="Open Sans" charset="0"/>
              <a:cs typeface="Open Sans" charset="0"/>
            </a:endParaRPr>
          </a:p>
        </p:txBody>
      </p:sp>
      <p:sp>
        <p:nvSpPr>
          <p:cNvPr id="39" name="TextBox 38"/>
          <p:cNvSpPr txBox="1"/>
          <p:nvPr/>
        </p:nvSpPr>
        <p:spPr>
          <a:xfrm>
            <a:off x="4004632" y="7020856"/>
            <a:ext cx="4634602" cy="553998"/>
          </a:xfrm>
          <a:prstGeom prst="rect">
            <a:avLst/>
          </a:prstGeom>
          <a:noFill/>
        </p:spPr>
        <p:txBody>
          <a:bodyPr wrap="none" rtlCol="0" anchor="ctr" anchorCtr="0">
            <a:spAutoFit/>
          </a:bodyPr>
          <a:lstStyle/>
          <a:p>
            <a:r>
              <a:rPr lang="en-US" sz="3000" b="1" dirty="0" smtClean="0">
                <a:solidFill>
                  <a:schemeClr val="tx2"/>
                </a:solidFill>
                <a:latin typeface="League Spartan" charset="0"/>
                <a:ea typeface="League Spartan" charset="0"/>
                <a:cs typeface="League Spartan" charset="0"/>
              </a:rPr>
              <a:t>Submission List module</a:t>
            </a:r>
            <a:endParaRPr lang="en-US" sz="3000" b="1" dirty="0">
              <a:solidFill>
                <a:schemeClr val="tx2"/>
              </a:solidFill>
              <a:latin typeface="League Spartan" charset="0"/>
              <a:ea typeface="League Spartan" charset="0"/>
              <a:cs typeface="League Spartan" charset="0"/>
            </a:endParaRPr>
          </a:p>
        </p:txBody>
      </p:sp>
      <p:sp>
        <p:nvSpPr>
          <p:cNvPr id="40" name="Subtitle 2"/>
          <p:cNvSpPr txBox="1">
            <a:spLocks/>
          </p:cNvSpPr>
          <p:nvPr/>
        </p:nvSpPr>
        <p:spPr>
          <a:xfrm>
            <a:off x="3894085" y="7625654"/>
            <a:ext cx="18542169" cy="132248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300"/>
              </a:lnSpc>
            </a:pPr>
            <a:r>
              <a:rPr lang="en-US" sz="2700" dirty="0" smtClean="0">
                <a:solidFill>
                  <a:schemeClr val="tx1"/>
                </a:solidFill>
                <a:latin typeface="Open Sans" charset="0"/>
                <a:ea typeface="Open Sans" charset="0"/>
                <a:cs typeface="Open Sans" charset="0"/>
              </a:rPr>
              <a:t>Similar to the Submissions – View menu item, this will allow you to display submissions </a:t>
            </a:r>
            <a:r>
              <a:rPr lang="en-US" sz="2700" dirty="0">
                <a:solidFill>
                  <a:schemeClr val="tx1"/>
                </a:solidFill>
                <a:latin typeface="Open Sans" charset="0"/>
                <a:ea typeface="Open Sans" charset="0"/>
                <a:cs typeface="Open Sans" charset="0"/>
              </a:rPr>
              <a:t>from a chosen form within a </a:t>
            </a:r>
            <a:r>
              <a:rPr lang="en-US" sz="2700" dirty="0" smtClean="0">
                <a:solidFill>
                  <a:schemeClr val="tx1"/>
                </a:solidFill>
                <a:latin typeface="Open Sans" charset="0"/>
                <a:ea typeface="Open Sans" charset="0"/>
                <a:cs typeface="Open Sans" charset="0"/>
              </a:rPr>
              <a:t>module. </a:t>
            </a:r>
            <a:endParaRPr lang="en-US" sz="2700" dirty="0">
              <a:solidFill>
                <a:schemeClr val="tx1"/>
              </a:solidFill>
              <a:latin typeface="Open Sans" charset="0"/>
              <a:ea typeface="Open Sans" charset="0"/>
              <a:cs typeface="Open Sans" charset="0"/>
            </a:endParaRPr>
          </a:p>
        </p:txBody>
      </p:sp>
      <p:sp>
        <p:nvSpPr>
          <p:cNvPr id="41" name="Freeform 40"/>
          <p:cNvSpPr>
            <a:spLocks noChangeArrowheads="1"/>
          </p:cNvSpPr>
          <p:nvPr/>
        </p:nvSpPr>
        <p:spPr bwMode="auto">
          <a:xfrm rot="3624365" flipV="1">
            <a:off x="2149013" y="4680442"/>
            <a:ext cx="1505854" cy="1458968"/>
          </a:xfrm>
          <a:custGeom>
            <a:avLst/>
            <a:gdLst>
              <a:gd name="T0" fmla="*/ 5389 w 9769"/>
              <a:gd name="T1" fmla="*/ 0 h 9464"/>
              <a:gd name="T2" fmla="*/ 5389 w 9769"/>
              <a:gd name="T3" fmla="*/ 0 h 9464"/>
              <a:gd name="T4" fmla="*/ 2101 w 9769"/>
              <a:gd name="T5" fmla="*/ 449 h 9464"/>
              <a:gd name="T6" fmla="*/ 353 w 9769"/>
              <a:gd name="T7" fmla="*/ 1475 h 9464"/>
              <a:gd name="T8" fmla="*/ 417 w 9769"/>
              <a:gd name="T9" fmla="*/ 3592 h 9464"/>
              <a:gd name="T10" fmla="*/ 4042 w 9769"/>
              <a:gd name="T11" fmla="*/ 8869 h 9464"/>
              <a:gd name="T12" fmla="*/ 5261 w 9769"/>
              <a:gd name="T13" fmla="*/ 9463 h 9464"/>
              <a:gd name="T14" fmla="*/ 5373 w 9769"/>
              <a:gd name="T15" fmla="*/ 9447 h 9464"/>
              <a:gd name="T16" fmla="*/ 6528 w 9769"/>
              <a:gd name="T17" fmla="*/ 8629 h 9464"/>
              <a:gd name="T18" fmla="*/ 9206 w 9769"/>
              <a:gd name="T19" fmla="*/ 4186 h 9464"/>
              <a:gd name="T20" fmla="*/ 9575 w 9769"/>
              <a:gd name="T21" fmla="*/ 2085 h 9464"/>
              <a:gd name="T22" fmla="*/ 8436 w 9769"/>
              <a:gd name="T23" fmla="*/ 690 h 9464"/>
              <a:gd name="T24" fmla="*/ 5389 w 9769"/>
              <a:gd name="T25" fmla="*/ 0 h 9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69" h="9464">
                <a:moveTo>
                  <a:pt x="5389" y="0"/>
                </a:moveTo>
                <a:lnTo>
                  <a:pt x="5389" y="0"/>
                </a:lnTo>
                <a:cubicBezTo>
                  <a:pt x="4251" y="0"/>
                  <a:pt x="3096" y="192"/>
                  <a:pt x="2101" y="449"/>
                </a:cubicBezTo>
                <a:cubicBezTo>
                  <a:pt x="1428" y="610"/>
                  <a:pt x="706" y="866"/>
                  <a:pt x="353" y="1475"/>
                </a:cubicBezTo>
                <a:cubicBezTo>
                  <a:pt x="0" y="2101"/>
                  <a:pt x="177" y="2903"/>
                  <a:pt x="417" y="3592"/>
                </a:cubicBezTo>
                <a:cubicBezTo>
                  <a:pt x="1139" y="5613"/>
                  <a:pt x="2406" y="7458"/>
                  <a:pt x="4042" y="8869"/>
                </a:cubicBezTo>
                <a:cubicBezTo>
                  <a:pt x="4395" y="9158"/>
                  <a:pt x="4812" y="9463"/>
                  <a:pt x="5261" y="9463"/>
                </a:cubicBezTo>
                <a:cubicBezTo>
                  <a:pt x="5293" y="9463"/>
                  <a:pt x="5325" y="9463"/>
                  <a:pt x="5373" y="9447"/>
                </a:cubicBezTo>
                <a:cubicBezTo>
                  <a:pt x="5854" y="9398"/>
                  <a:pt x="6223" y="8998"/>
                  <a:pt x="6528" y="8629"/>
                </a:cubicBezTo>
                <a:cubicBezTo>
                  <a:pt x="7618" y="7265"/>
                  <a:pt x="8516" y="5774"/>
                  <a:pt x="9206" y="4186"/>
                </a:cubicBezTo>
                <a:cubicBezTo>
                  <a:pt x="9511" y="3528"/>
                  <a:pt x="9768" y="2791"/>
                  <a:pt x="9575" y="2085"/>
                </a:cubicBezTo>
                <a:cubicBezTo>
                  <a:pt x="9430" y="1492"/>
                  <a:pt x="8965" y="995"/>
                  <a:pt x="8436" y="690"/>
                </a:cubicBezTo>
                <a:cubicBezTo>
                  <a:pt x="7538" y="177"/>
                  <a:pt x="6479" y="0"/>
                  <a:pt x="5389" y="0"/>
                </a:cubicBezTo>
              </a:path>
            </a:pathLst>
          </a:custGeom>
          <a:solidFill>
            <a:schemeClr val="accent2"/>
          </a:solidFill>
          <a:ln>
            <a:noFill/>
          </a:ln>
          <a:effectLst/>
        </p:spPr>
        <p:txBody>
          <a:bodyPr wrap="none" anchor="ctr"/>
          <a:lstStyle/>
          <a:p>
            <a:endParaRPr lang="en-US" sz="7197" dirty="0">
              <a:latin typeface="Open Sans Regular" charset="0"/>
            </a:endParaRPr>
          </a:p>
        </p:txBody>
      </p:sp>
      <p:sp>
        <p:nvSpPr>
          <p:cNvPr id="42" name="TextBox 41"/>
          <p:cNvSpPr txBox="1"/>
          <p:nvPr/>
        </p:nvSpPr>
        <p:spPr>
          <a:xfrm>
            <a:off x="2521385" y="5000680"/>
            <a:ext cx="623889" cy="1015663"/>
          </a:xfrm>
          <a:prstGeom prst="rect">
            <a:avLst/>
          </a:prstGeom>
          <a:noFill/>
        </p:spPr>
        <p:txBody>
          <a:bodyPr wrap="none" rtlCol="0" anchor="ctr" anchorCtr="0">
            <a:spAutoFit/>
          </a:bodyPr>
          <a:lstStyle/>
          <a:p>
            <a:r>
              <a:rPr lang="en-US" sz="6000" b="1" dirty="0" smtClean="0">
                <a:solidFill>
                  <a:schemeClr val="bg1"/>
                </a:solidFill>
                <a:latin typeface="Open Sans" charset="0"/>
                <a:ea typeface="Open Sans" charset="0"/>
                <a:cs typeface="Open Sans" charset="0"/>
              </a:rPr>
              <a:t>2</a:t>
            </a:r>
            <a:endParaRPr lang="en-US" sz="6000" b="1" dirty="0">
              <a:solidFill>
                <a:schemeClr val="bg1"/>
              </a:solidFill>
              <a:latin typeface="Open Sans" charset="0"/>
              <a:ea typeface="Open Sans" charset="0"/>
              <a:cs typeface="Open Sans" charset="0"/>
            </a:endParaRPr>
          </a:p>
        </p:txBody>
      </p:sp>
      <p:sp>
        <p:nvSpPr>
          <p:cNvPr id="43" name="TextBox 42"/>
          <p:cNvSpPr txBox="1"/>
          <p:nvPr/>
        </p:nvSpPr>
        <p:spPr>
          <a:xfrm>
            <a:off x="4004632" y="4594822"/>
            <a:ext cx="6704079" cy="553998"/>
          </a:xfrm>
          <a:prstGeom prst="rect">
            <a:avLst/>
          </a:prstGeom>
          <a:noFill/>
        </p:spPr>
        <p:txBody>
          <a:bodyPr wrap="none" rtlCol="0" anchor="ctr" anchorCtr="0">
            <a:spAutoFit/>
          </a:bodyPr>
          <a:lstStyle/>
          <a:p>
            <a:r>
              <a:rPr lang="en-US" sz="3000" b="1" dirty="0" smtClean="0">
                <a:solidFill>
                  <a:schemeClr val="tx2"/>
                </a:solidFill>
                <a:latin typeface="League Spartan" charset="0"/>
                <a:ea typeface="League Spartan" charset="0"/>
                <a:cs typeface="League Spartan" charset="0"/>
              </a:rPr>
              <a:t>Submissions – Directory Menu item</a:t>
            </a:r>
            <a:endParaRPr lang="en-US" sz="3000" b="1" dirty="0">
              <a:solidFill>
                <a:schemeClr val="tx2"/>
              </a:solidFill>
              <a:latin typeface="League Spartan" charset="0"/>
              <a:ea typeface="League Spartan" charset="0"/>
              <a:cs typeface="League Spartan" charset="0"/>
            </a:endParaRPr>
          </a:p>
        </p:txBody>
      </p:sp>
      <p:sp>
        <p:nvSpPr>
          <p:cNvPr id="44" name="Subtitle 2"/>
          <p:cNvSpPr txBox="1">
            <a:spLocks/>
          </p:cNvSpPr>
          <p:nvPr/>
        </p:nvSpPr>
        <p:spPr>
          <a:xfrm>
            <a:off x="3894085" y="5199620"/>
            <a:ext cx="18542169" cy="132248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300"/>
              </a:lnSpc>
            </a:pPr>
            <a:r>
              <a:rPr lang="en-US" sz="2700" dirty="0" smtClean="0">
                <a:solidFill>
                  <a:schemeClr val="tx1"/>
                </a:solidFill>
                <a:latin typeface="Open Sans" charset="0"/>
                <a:ea typeface="Open Sans" charset="0"/>
                <a:cs typeface="Open Sans" charset="0"/>
              </a:rPr>
              <a:t>Allow your users to view and edit their submission information in the frontend area. Also, this tool will allow the user to export the submissions information in PDF and CSV, based on the directory configuration.</a:t>
            </a:r>
            <a:endParaRPr lang="en-US" sz="2700" dirty="0">
              <a:solidFill>
                <a:schemeClr val="tx1"/>
              </a:solidFill>
              <a:latin typeface="Open Sans" charset="0"/>
              <a:ea typeface="Open Sans" charset="0"/>
              <a:cs typeface="Open Sans" charset="0"/>
            </a:endParaRPr>
          </a:p>
        </p:txBody>
      </p:sp>
      <p:sp>
        <p:nvSpPr>
          <p:cNvPr id="45" name="Freeform 44"/>
          <p:cNvSpPr>
            <a:spLocks noChangeArrowheads="1"/>
          </p:cNvSpPr>
          <p:nvPr/>
        </p:nvSpPr>
        <p:spPr bwMode="auto">
          <a:xfrm rot="3624365" flipV="1">
            <a:off x="2149013" y="2130280"/>
            <a:ext cx="1505854" cy="1458968"/>
          </a:xfrm>
          <a:custGeom>
            <a:avLst/>
            <a:gdLst>
              <a:gd name="T0" fmla="*/ 5389 w 9769"/>
              <a:gd name="T1" fmla="*/ 0 h 9464"/>
              <a:gd name="T2" fmla="*/ 5389 w 9769"/>
              <a:gd name="T3" fmla="*/ 0 h 9464"/>
              <a:gd name="T4" fmla="*/ 2101 w 9769"/>
              <a:gd name="T5" fmla="*/ 449 h 9464"/>
              <a:gd name="T6" fmla="*/ 353 w 9769"/>
              <a:gd name="T7" fmla="*/ 1475 h 9464"/>
              <a:gd name="T8" fmla="*/ 417 w 9769"/>
              <a:gd name="T9" fmla="*/ 3592 h 9464"/>
              <a:gd name="T10" fmla="*/ 4042 w 9769"/>
              <a:gd name="T11" fmla="*/ 8869 h 9464"/>
              <a:gd name="T12" fmla="*/ 5261 w 9769"/>
              <a:gd name="T13" fmla="*/ 9463 h 9464"/>
              <a:gd name="T14" fmla="*/ 5373 w 9769"/>
              <a:gd name="T15" fmla="*/ 9447 h 9464"/>
              <a:gd name="T16" fmla="*/ 6528 w 9769"/>
              <a:gd name="T17" fmla="*/ 8629 h 9464"/>
              <a:gd name="T18" fmla="*/ 9206 w 9769"/>
              <a:gd name="T19" fmla="*/ 4186 h 9464"/>
              <a:gd name="T20" fmla="*/ 9575 w 9769"/>
              <a:gd name="T21" fmla="*/ 2085 h 9464"/>
              <a:gd name="T22" fmla="*/ 8436 w 9769"/>
              <a:gd name="T23" fmla="*/ 690 h 9464"/>
              <a:gd name="T24" fmla="*/ 5389 w 9769"/>
              <a:gd name="T25" fmla="*/ 0 h 9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69" h="9464">
                <a:moveTo>
                  <a:pt x="5389" y="0"/>
                </a:moveTo>
                <a:lnTo>
                  <a:pt x="5389" y="0"/>
                </a:lnTo>
                <a:cubicBezTo>
                  <a:pt x="4251" y="0"/>
                  <a:pt x="3096" y="192"/>
                  <a:pt x="2101" y="449"/>
                </a:cubicBezTo>
                <a:cubicBezTo>
                  <a:pt x="1428" y="610"/>
                  <a:pt x="706" y="866"/>
                  <a:pt x="353" y="1475"/>
                </a:cubicBezTo>
                <a:cubicBezTo>
                  <a:pt x="0" y="2101"/>
                  <a:pt x="177" y="2903"/>
                  <a:pt x="417" y="3592"/>
                </a:cubicBezTo>
                <a:cubicBezTo>
                  <a:pt x="1139" y="5613"/>
                  <a:pt x="2406" y="7458"/>
                  <a:pt x="4042" y="8869"/>
                </a:cubicBezTo>
                <a:cubicBezTo>
                  <a:pt x="4395" y="9158"/>
                  <a:pt x="4812" y="9463"/>
                  <a:pt x="5261" y="9463"/>
                </a:cubicBezTo>
                <a:cubicBezTo>
                  <a:pt x="5293" y="9463"/>
                  <a:pt x="5325" y="9463"/>
                  <a:pt x="5373" y="9447"/>
                </a:cubicBezTo>
                <a:cubicBezTo>
                  <a:pt x="5854" y="9398"/>
                  <a:pt x="6223" y="8998"/>
                  <a:pt x="6528" y="8629"/>
                </a:cubicBezTo>
                <a:cubicBezTo>
                  <a:pt x="7618" y="7265"/>
                  <a:pt x="8516" y="5774"/>
                  <a:pt x="9206" y="4186"/>
                </a:cubicBezTo>
                <a:cubicBezTo>
                  <a:pt x="9511" y="3528"/>
                  <a:pt x="9768" y="2791"/>
                  <a:pt x="9575" y="2085"/>
                </a:cubicBezTo>
                <a:cubicBezTo>
                  <a:pt x="9430" y="1492"/>
                  <a:pt x="8965" y="995"/>
                  <a:pt x="8436" y="690"/>
                </a:cubicBezTo>
                <a:cubicBezTo>
                  <a:pt x="7538" y="177"/>
                  <a:pt x="6479" y="0"/>
                  <a:pt x="5389" y="0"/>
                </a:cubicBezTo>
              </a:path>
            </a:pathLst>
          </a:custGeom>
          <a:solidFill>
            <a:schemeClr val="accent1"/>
          </a:solidFill>
          <a:ln>
            <a:noFill/>
          </a:ln>
          <a:effectLst/>
        </p:spPr>
        <p:txBody>
          <a:bodyPr wrap="none" anchor="ctr"/>
          <a:lstStyle/>
          <a:p>
            <a:endParaRPr lang="en-US" sz="7197" dirty="0">
              <a:latin typeface="Open Sans Regular" charset="0"/>
            </a:endParaRPr>
          </a:p>
        </p:txBody>
      </p:sp>
      <p:sp>
        <p:nvSpPr>
          <p:cNvPr id="46" name="TextBox 45"/>
          <p:cNvSpPr txBox="1"/>
          <p:nvPr/>
        </p:nvSpPr>
        <p:spPr>
          <a:xfrm>
            <a:off x="2521385" y="2450518"/>
            <a:ext cx="623889" cy="1015663"/>
          </a:xfrm>
          <a:prstGeom prst="rect">
            <a:avLst/>
          </a:prstGeom>
          <a:noFill/>
        </p:spPr>
        <p:txBody>
          <a:bodyPr wrap="none" rtlCol="0" anchor="ctr" anchorCtr="0">
            <a:spAutoFit/>
          </a:bodyPr>
          <a:lstStyle/>
          <a:p>
            <a:r>
              <a:rPr lang="en-US" sz="6000" b="1" smtClean="0">
                <a:solidFill>
                  <a:schemeClr val="bg1"/>
                </a:solidFill>
                <a:latin typeface="Open Sans" charset="0"/>
                <a:ea typeface="Open Sans" charset="0"/>
                <a:cs typeface="Open Sans" charset="0"/>
              </a:rPr>
              <a:t>1</a:t>
            </a:r>
            <a:endParaRPr lang="en-US" sz="6000" b="1" dirty="0">
              <a:solidFill>
                <a:schemeClr val="bg1"/>
              </a:solidFill>
              <a:latin typeface="Open Sans" charset="0"/>
              <a:ea typeface="Open Sans" charset="0"/>
              <a:cs typeface="Open Sans" charset="0"/>
            </a:endParaRPr>
          </a:p>
        </p:txBody>
      </p:sp>
      <p:sp>
        <p:nvSpPr>
          <p:cNvPr id="47" name="TextBox 46"/>
          <p:cNvSpPr txBox="1"/>
          <p:nvPr/>
        </p:nvSpPr>
        <p:spPr>
          <a:xfrm>
            <a:off x="4004632" y="2044660"/>
            <a:ext cx="5887637" cy="553998"/>
          </a:xfrm>
          <a:prstGeom prst="rect">
            <a:avLst/>
          </a:prstGeom>
          <a:noFill/>
        </p:spPr>
        <p:txBody>
          <a:bodyPr wrap="none" rtlCol="0" anchor="ctr" anchorCtr="0">
            <a:spAutoFit/>
          </a:bodyPr>
          <a:lstStyle/>
          <a:p>
            <a:r>
              <a:rPr lang="en-US" sz="3000" b="1" dirty="0" smtClean="0">
                <a:solidFill>
                  <a:schemeClr val="tx2"/>
                </a:solidFill>
                <a:latin typeface="League Spartan" charset="0"/>
                <a:ea typeface="League Spartan" charset="0"/>
                <a:cs typeface="League Spartan" charset="0"/>
              </a:rPr>
              <a:t>Submissions – View Menu item</a:t>
            </a:r>
            <a:endParaRPr lang="en-US" sz="3000" b="1" dirty="0">
              <a:solidFill>
                <a:schemeClr val="tx2"/>
              </a:solidFill>
              <a:latin typeface="League Spartan" charset="0"/>
              <a:ea typeface="League Spartan" charset="0"/>
              <a:cs typeface="League Spartan" charset="0"/>
            </a:endParaRPr>
          </a:p>
        </p:txBody>
      </p:sp>
      <p:sp>
        <p:nvSpPr>
          <p:cNvPr id="48" name="Subtitle 2"/>
          <p:cNvSpPr txBox="1">
            <a:spLocks/>
          </p:cNvSpPr>
          <p:nvPr/>
        </p:nvSpPr>
        <p:spPr>
          <a:xfrm>
            <a:off x="3894085" y="2649458"/>
            <a:ext cx="18542169" cy="77104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300"/>
              </a:lnSpc>
            </a:pPr>
            <a:r>
              <a:rPr lang="en-US" sz="2700" dirty="0" smtClean="0">
                <a:solidFill>
                  <a:schemeClr val="tx1"/>
                </a:solidFill>
                <a:latin typeface="Open Sans" charset="0"/>
                <a:ea typeface="Open Sans" charset="0"/>
                <a:cs typeface="Open Sans" charset="0"/>
              </a:rPr>
              <a:t>A simple list designed to display submissions from a chosen form within a menu. </a:t>
            </a:r>
            <a:endParaRPr lang="en-US" sz="2700" dirty="0">
              <a:solidFill>
                <a:schemeClr val="tx1"/>
              </a:solidFill>
              <a:latin typeface="Open Sans" charset="0"/>
              <a:ea typeface="Open Sans" charset="0"/>
              <a:cs typeface="Open Sans" charset="0"/>
            </a:endParaRPr>
          </a:p>
        </p:txBody>
      </p:sp>
    </p:spTree>
    <p:extLst>
      <p:ext uri="{BB962C8B-B14F-4D97-AF65-F5344CB8AC3E}">
        <p14:creationId xmlns:p14="http://schemas.microsoft.com/office/powerpoint/2010/main" val="29113132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7770256" y="743713"/>
            <a:ext cx="8847294" cy="1374735"/>
          </a:xfrm>
          <a:prstGeom prst="rect">
            <a:avLst/>
          </a:prstGeom>
          <a:noFill/>
        </p:spPr>
        <p:txBody>
          <a:bodyPr wrap="none" rtlCol="0">
            <a:spAutoFit/>
          </a:bodyPr>
          <a:lstStyle/>
          <a:p>
            <a:pPr algn="ctr">
              <a:lnSpc>
                <a:spcPts val="10000"/>
              </a:lnSpc>
            </a:pPr>
            <a:r>
              <a:rPr lang="en-US" sz="6600" b="1" dirty="0" smtClean="0">
                <a:solidFill>
                  <a:schemeClr val="tx2"/>
                </a:solidFill>
                <a:latin typeface="League Spartan" charset="0"/>
                <a:ea typeface="League Spartan" charset="0"/>
                <a:cs typeface="League Spartan" charset="0"/>
              </a:rPr>
              <a:t>TABLE OF CONTENT</a:t>
            </a:r>
            <a:endParaRPr lang="en-US" sz="6600" b="1" dirty="0">
              <a:solidFill>
                <a:schemeClr val="tx2"/>
              </a:solidFill>
              <a:latin typeface="League Spartan" charset="0"/>
              <a:ea typeface="League Spartan" charset="0"/>
              <a:cs typeface="League Spartan" charset="0"/>
            </a:endParaRPr>
          </a:p>
        </p:txBody>
      </p:sp>
      <p:sp>
        <p:nvSpPr>
          <p:cNvPr id="92" name="TextBox 91"/>
          <p:cNvSpPr txBox="1"/>
          <p:nvPr/>
        </p:nvSpPr>
        <p:spPr>
          <a:xfrm>
            <a:off x="9728859" y="1963881"/>
            <a:ext cx="4926350" cy="523220"/>
          </a:xfrm>
          <a:prstGeom prst="rect">
            <a:avLst/>
          </a:prstGeom>
          <a:noFill/>
        </p:spPr>
        <p:txBody>
          <a:bodyPr wrap="none" rtlCol="0" anchor="ctr" anchorCtr="0">
            <a:spAutoFit/>
          </a:bodyPr>
          <a:lstStyle/>
          <a:p>
            <a:pPr algn="ctr"/>
            <a:r>
              <a:rPr lang="en-US" sz="2800" b="1" dirty="0" smtClean="0">
                <a:solidFill>
                  <a:schemeClr val="tx1">
                    <a:lumMod val="40000"/>
                    <a:lumOff val="60000"/>
                  </a:schemeClr>
                </a:solidFill>
                <a:latin typeface="Open Sans" charset="0"/>
                <a:ea typeface="Open Sans" charset="0"/>
                <a:cs typeface="Open Sans" charset="0"/>
              </a:rPr>
              <a:t>Beginners Guide Summary</a:t>
            </a:r>
            <a:endParaRPr lang="en-US" sz="2800" b="1" dirty="0">
              <a:solidFill>
                <a:schemeClr val="tx1">
                  <a:lumMod val="40000"/>
                  <a:lumOff val="60000"/>
                </a:schemeClr>
              </a:solidFill>
              <a:latin typeface="Open Sans" charset="0"/>
              <a:ea typeface="Open Sans" charset="0"/>
              <a:cs typeface="Open Sans" charset="0"/>
            </a:endParaRPr>
          </a:p>
        </p:txBody>
      </p:sp>
      <p:sp>
        <p:nvSpPr>
          <p:cNvPr id="41" name="TextBox 40"/>
          <p:cNvSpPr txBox="1"/>
          <p:nvPr/>
        </p:nvSpPr>
        <p:spPr>
          <a:xfrm>
            <a:off x="15192573" y="9193806"/>
            <a:ext cx="2239716" cy="553998"/>
          </a:xfrm>
          <a:prstGeom prst="rect">
            <a:avLst/>
          </a:prstGeom>
          <a:noFill/>
        </p:spPr>
        <p:txBody>
          <a:bodyPr wrap="none" rtlCol="0" anchor="ctr" anchorCtr="0">
            <a:spAutoFit/>
          </a:bodyPr>
          <a:lstStyle/>
          <a:p>
            <a:r>
              <a:rPr lang="en-US" sz="3000" b="1" dirty="0">
                <a:solidFill>
                  <a:schemeClr val="tx2"/>
                </a:solidFill>
                <a:latin typeface="League Spartan" charset="0"/>
                <a:ea typeface="League Spartan" charset="0"/>
                <a:cs typeface="League Spartan" charset="0"/>
              </a:rPr>
              <a:t>PDF Plugin</a:t>
            </a:r>
          </a:p>
        </p:txBody>
      </p:sp>
      <p:sp>
        <p:nvSpPr>
          <p:cNvPr id="42" name="Subtitle 2"/>
          <p:cNvSpPr txBox="1">
            <a:spLocks/>
          </p:cNvSpPr>
          <p:nvPr/>
        </p:nvSpPr>
        <p:spPr>
          <a:xfrm>
            <a:off x="15082026" y="9798604"/>
            <a:ext cx="7631693" cy="127400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1"/>
                </a:solidFill>
                <a:latin typeface="Open Sans" charset="0"/>
                <a:ea typeface="Open Sans" charset="0"/>
                <a:cs typeface="Open Sans" charset="0"/>
              </a:rPr>
              <a:t>How to generate a PDF file containing the submission information</a:t>
            </a:r>
          </a:p>
        </p:txBody>
      </p:sp>
      <p:sp>
        <p:nvSpPr>
          <p:cNvPr id="43" name="TextBox 42"/>
          <p:cNvSpPr txBox="1"/>
          <p:nvPr/>
        </p:nvSpPr>
        <p:spPr>
          <a:xfrm>
            <a:off x="15192573" y="3988760"/>
            <a:ext cx="3541354" cy="553998"/>
          </a:xfrm>
          <a:prstGeom prst="rect">
            <a:avLst/>
          </a:prstGeom>
          <a:noFill/>
        </p:spPr>
        <p:txBody>
          <a:bodyPr wrap="none" rtlCol="0" anchor="ctr" anchorCtr="0">
            <a:spAutoFit/>
          </a:bodyPr>
          <a:lstStyle/>
          <a:p>
            <a:r>
              <a:rPr lang="en-US" sz="3000" b="1" dirty="0">
                <a:solidFill>
                  <a:schemeClr val="tx2"/>
                </a:solidFill>
                <a:latin typeface="League Spartan" charset="0"/>
                <a:ea typeface="League Spartan" charset="0"/>
                <a:cs typeface="League Spartan" charset="0"/>
              </a:rPr>
              <a:t>Conditional fields</a:t>
            </a:r>
          </a:p>
        </p:txBody>
      </p:sp>
      <p:sp>
        <p:nvSpPr>
          <p:cNvPr id="44" name="Subtitle 2"/>
          <p:cNvSpPr txBox="1">
            <a:spLocks/>
          </p:cNvSpPr>
          <p:nvPr/>
        </p:nvSpPr>
        <p:spPr>
          <a:xfrm>
            <a:off x="15082026" y="4593558"/>
            <a:ext cx="7631693" cy="132248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1"/>
                </a:solidFill>
                <a:latin typeface="Open Sans" charset="0"/>
                <a:ea typeface="Open Sans" charset="0"/>
                <a:cs typeface="Open Sans" charset="0"/>
              </a:rPr>
              <a:t>Show or hide form fields based on user’s selection</a:t>
            </a:r>
          </a:p>
        </p:txBody>
      </p:sp>
      <p:sp>
        <p:nvSpPr>
          <p:cNvPr id="46" name="TextBox 45"/>
          <p:cNvSpPr txBox="1"/>
          <p:nvPr/>
        </p:nvSpPr>
        <p:spPr>
          <a:xfrm>
            <a:off x="15192573" y="6567837"/>
            <a:ext cx="3477234" cy="553998"/>
          </a:xfrm>
          <a:prstGeom prst="rect">
            <a:avLst/>
          </a:prstGeom>
          <a:noFill/>
        </p:spPr>
        <p:txBody>
          <a:bodyPr wrap="none" rtlCol="0" anchor="ctr" anchorCtr="0">
            <a:spAutoFit/>
          </a:bodyPr>
          <a:lstStyle/>
          <a:p>
            <a:r>
              <a:rPr lang="en-US" sz="3000" b="1" dirty="0" smtClean="0">
                <a:solidFill>
                  <a:schemeClr val="tx2"/>
                </a:solidFill>
                <a:latin typeface="League Spartan" charset="0"/>
                <a:ea typeface="League Spartan" charset="0"/>
                <a:cs typeface="League Spartan" charset="0"/>
              </a:rPr>
              <a:t>Form calculations</a:t>
            </a:r>
            <a:endParaRPr lang="en-US" sz="3000" b="1" dirty="0">
              <a:solidFill>
                <a:schemeClr val="tx2"/>
              </a:solidFill>
              <a:latin typeface="League Spartan" charset="0"/>
              <a:ea typeface="League Spartan" charset="0"/>
              <a:cs typeface="League Spartan" charset="0"/>
            </a:endParaRPr>
          </a:p>
        </p:txBody>
      </p:sp>
      <p:sp>
        <p:nvSpPr>
          <p:cNvPr id="49" name="Subtitle 2"/>
          <p:cNvSpPr txBox="1">
            <a:spLocks/>
          </p:cNvSpPr>
          <p:nvPr/>
        </p:nvSpPr>
        <p:spPr>
          <a:xfrm>
            <a:off x="15082026" y="7172635"/>
            <a:ext cx="7631693" cy="132248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smtClean="0">
                <a:solidFill>
                  <a:schemeClr val="tx1"/>
                </a:solidFill>
                <a:latin typeface="Open Sans" charset="0"/>
                <a:ea typeface="Open Sans" charset="0"/>
                <a:cs typeface="Open Sans" charset="0"/>
              </a:rPr>
              <a:t>Step by step instructions on adding a calculation functionality to your form</a:t>
            </a:r>
            <a:endParaRPr lang="en-US" sz="2700" dirty="0">
              <a:solidFill>
                <a:schemeClr val="tx1"/>
              </a:solidFill>
              <a:latin typeface="Open Sans" charset="0"/>
              <a:ea typeface="Open Sans" charset="0"/>
              <a:cs typeface="Open Sans" charset="0"/>
            </a:endParaRPr>
          </a:p>
        </p:txBody>
      </p:sp>
      <p:sp>
        <p:nvSpPr>
          <p:cNvPr id="63" name="TextBox 62"/>
          <p:cNvSpPr txBox="1"/>
          <p:nvPr/>
        </p:nvSpPr>
        <p:spPr>
          <a:xfrm>
            <a:off x="13505711" y="6416087"/>
            <a:ext cx="1027845" cy="2035044"/>
          </a:xfrm>
          <a:prstGeom prst="rect">
            <a:avLst/>
          </a:prstGeom>
          <a:noFill/>
        </p:spPr>
        <p:txBody>
          <a:bodyPr wrap="none" tIns="640080" rtlCol="0">
            <a:spAutoFit/>
          </a:bodyPr>
          <a:lstStyle/>
          <a:p>
            <a:pPr algn="ctr">
              <a:lnSpc>
                <a:spcPts val="10000"/>
              </a:lnSpc>
            </a:pPr>
            <a:r>
              <a:rPr lang="en-US" sz="11500" b="1" dirty="0" smtClean="0">
                <a:solidFill>
                  <a:schemeClr val="accent4">
                    <a:lumMod val="75000"/>
                  </a:schemeClr>
                </a:solidFill>
                <a:latin typeface="Open Sans" charset="0"/>
                <a:ea typeface="Open Sans" charset="0"/>
                <a:cs typeface="Open Sans" charset="0"/>
              </a:rPr>
              <a:t>5</a:t>
            </a:r>
            <a:endParaRPr lang="en-US" sz="11500" b="1" dirty="0">
              <a:solidFill>
                <a:schemeClr val="accent4">
                  <a:lumMod val="75000"/>
                </a:schemeClr>
              </a:solidFill>
              <a:latin typeface="Open Sans" charset="0"/>
              <a:ea typeface="Open Sans" charset="0"/>
              <a:cs typeface="Open Sans" charset="0"/>
            </a:endParaRPr>
          </a:p>
        </p:txBody>
      </p:sp>
      <p:sp>
        <p:nvSpPr>
          <p:cNvPr id="64" name="TextBox 63"/>
          <p:cNvSpPr txBox="1"/>
          <p:nvPr/>
        </p:nvSpPr>
        <p:spPr>
          <a:xfrm>
            <a:off x="13505711" y="8971512"/>
            <a:ext cx="1027845" cy="2035044"/>
          </a:xfrm>
          <a:prstGeom prst="rect">
            <a:avLst/>
          </a:prstGeom>
          <a:noFill/>
        </p:spPr>
        <p:txBody>
          <a:bodyPr wrap="none" tIns="640080" rtlCol="0">
            <a:spAutoFit/>
          </a:bodyPr>
          <a:lstStyle/>
          <a:p>
            <a:pPr algn="ctr">
              <a:lnSpc>
                <a:spcPts val="10000"/>
              </a:lnSpc>
            </a:pPr>
            <a:r>
              <a:rPr lang="en-US" sz="11500" b="1" dirty="0" smtClean="0">
                <a:solidFill>
                  <a:schemeClr val="accent4">
                    <a:lumMod val="75000"/>
                  </a:schemeClr>
                </a:solidFill>
                <a:latin typeface="Open Sans" charset="0"/>
                <a:ea typeface="Open Sans" charset="0"/>
                <a:cs typeface="Open Sans" charset="0"/>
              </a:rPr>
              <a:t>6</a:t>
            </a:r>
            <a:endParaRPr lang="en-US" sz="11500" b="1" dirty="0">
              <a:solidFill>
                <a:schemeClr val="accent4">
                  <a:lumMod val="75000"/>
                </a:schemeClr>
              </a:solidFill>
              <a:latin typeface="Open Sans" charset="0"/>
              <a:ea typeface="Open Sans" charset="0"/>
              <a:cs typeface="Open Sans" charset="0"/>
            </a:endParaRPr>
          </a:p>
        </p:txBody>
      </p:sp>
      <p:sp>
        <p:nvSpPr>
          <p:cNvPr id="65" name="TextBox 64"/>
          <p:cNvSpPr txBox="1"/>
          <p:nvPr/>
        </p:nvSpPr>
        <p:spPr>
          <a:xfrm>
            <a:off x="13505711" y="3814088"/>
            <a:ext cx="1027846" cy="2035044"/>
          </a:xfrm>
          <a:prstGeom prst="rect">
            <a:avLst/>
          </a:prstGeom>
          <a:noFill/>
        </p:spPr>
        <p:txBody>
          <a:bodyPr wrap="none" tIns="640080" rtlCol="0">
            <a:spAutoFit/>
          </a:bodyPr>
          <a:lstStyle/>
          <a:p>
            <a:pPr algn="ctr">
              <a:lnSpc>
                <a:spcPts val="10000"/>
              </a:lnSpc>
            </a:pPr>
            <a:r>
              <a:rPr lang="en-US" sz="11500" b="1" dirty="0" smtClean="0">
                <a:solidFill>
                  <a:schemeClr val="accent4">
                    <a:lumMod val="75000"/>
                  </a:schemeClr>
                </a:solidFill>
                <a:latin typeface="Open Sans" charset="0"/>
                <a:ea typeface="Open Sans" charset="0"/>
                <a:cs typeface="Open Sans" charset="0"/>
              </a:rPr>
              <a:t>4</a:t>
            </a:r>
            <a:endParaRPr lang="en-US" sz="11500" b="1" dirty="0">
              <a:solidFill>
                <a:schemeClr val="accent4">
                  <a:lumMod val="75000"/>
                </a:schemeClr>
              </a:solidFill>
              <a:latin typeface="Open Sans" charset="0"/>
              <a:ea typeface="Open Sans" charset="0"/>
              <a:cs typeface="Open Sans" charset="0"/>
            </a:endParaRPr>
          </a:p>
        </p:txBody>
      </p:sp>
      <p:sp>
        <p:nvSpPr>
          <p:cNvPr id="66" name="TextBox 65"/>
          <p:cNvSpPr txBox="1"/>
          <p:nvPr/>
        </p:nvSpPr>
        <p:spPr>
          <a:xfrm>
            <a:off x="3662213" y="9193806"/>
            <a:ext cx="4876784" cy="553998"/>
          </a:xfrm>
          <a:prstGeom prst="rect">
            <a:avLst/>
          </a:prstGeom>
          <a:noFill/>
        </p:spPr>
        <p:txBody>
          <a:bodyPr wrap="none" rtlCol="0" anchor="ctr" anchorCtr="0">
            <a:spAutoFit/>
          </a:bodyPr>
          <a:lstStyle/>
          <a:p>
            <a:r>
              <a:rPr lang="en-US" sz="3000" b="1" dirty="0" smtClean="0">
                <a:solidFill>
                  <a:schemeClr val="tx2"/>
                </a:solidFill>
                <a:latin typeface="League Spartan" charset="0"/>
                <a:ea typeface="League Spartan" charset="0"/>
                <a:cs typeface="League Spartan" charset="0"/>
              </a:rPr>
              <a:t>Configuring form’s layout</a:t>
            </a:r>
            <a:endParaRPr lang="en-US" sz="3000" b="1" dirty="0">
              <a:solidFill>
                <a:schemeClr val="tx2"/>
              </a:solidFill>
              <a:latin typeface="League Spartan" charset="0"/>
              <a:ea typeface="League Spartan" charset="0"/>
              <a:cs typeface="League Spartan" charset="0"/>
            </a:endParaRPr>
          </a:p>
        </p:txBody>
      </p:sp>
      <p:sp>
        <p:nvSpPr>
          <p:cNvPr id="67" name="Subtitle 2"/>
          <p:cNvSpPr txBox="1">
            <a:spLocks/>
          </p:cNvSpPr>
          <p:nvPr/>
        </p:nvSpPr>
        <p:spPr>
          <a:xfrm>
            <a:off x="3551666" y="9798604"/>
            <a:ext cx="7631693" cy="132248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1"/>
                </a:solidFill>
                <a:latin typeface="Open Sans" charset="0"/>
                <a:ea typeface="Open Sans" charset="0"/>
                <a:cs typeface="Open Sans" charset="0"/>
              </a:rPr>
              <a:t>P</a:t>
            </a:r>
            <a:r>
              <a:rPr lang="en-US" sz="2700" dirty="0" smtClean="0">
                <a:solidFill>
                  <a:schemeClr val="tx1"/>
                </a:solidFill>
                <a:latin typeface="Open Sans" charset="0"/>
                <a:ea typeface="Open Sans" charset="0"/>
                <a:cs typeface="Open Sans" charset="0"/>
              </a:rPr>
              <a:t>redefined responsive layouts, powerful grid system</a:t>
            </a:r>
            <a:endParaRPr lang="en-US" sz="2700" dirty="0">
              <a:solidFill>
                <a:schemeClr val="tx1"/>
              </a:solidFill>
              <a:latin typeface="Open Sans" charset="0"/>
              <a:ea typeface="Open Sans" charset="0"/>
              <a:cs typeface="Open Sans" charset="0"/>
            </a:endParaRPr>
          </a:p>
        </p:txBody>
      </p:sp>
      <p:sp>
        <p:nvSpPr>
          <p:cNvPr id="68" name="TextBox 67"/>
          <p:cNvSpPr txBox="1"/>
          <p:nvPr/>
        </p:nvSpPr>
        <p:spPr>
          <a:xfrm>
            <a:off x="3662213" y="3988760"/>
            <a:ext cx="2432076" cy="553998"/>
          </a:xfrm>
          <a:prstGeom prst="rect">
            <a:avLst/>
          </a:prstGeom>
          <a:noFill/>
        </p:spPr>
        <p:txBody>
          <a:bodyPr wrap="none" rtlCol="0" anchor="ctr" anchorCtr="0">
            <a:spAutoFit/>
          </a:bodyPr>
          <a:lstStyle/>
          <a:p>
            <a:r>
              <a:rPr lang="en-US" sz="3000" b="1" dirty="0" smtClean="0">
                <a:solidFill>
                  <a:schemeClr val="tx2"/>
                </a:solidFill>
                <a:latin typeface="League Spartan" charset="0"/>
                <a:ea typeface="League Spartan" charset="0"/>
                <a:cs typeface="League Spartan" charset="0"/>
              </a:rPr>
              <a:t>Introduction</a:t>
            </a:r>
            <a:endParaRPr lang="en-US" sz="3000" b="1" dirty="0">
              <a:solidFill>
                <a:schemeClr val="tx2"/>
              </a:solidFill>
              <a:latin typeface="League Spartan" charset="0"/>
              <a:ea typeface="League Spartan" charset="0"/>
              <a:cs typeface="League Spartan" charset="0"/>
            </a:endParaRPr>
          </a:p>
        </p:txBody>
      </p:sp>
      <p:sp>
        <p:nvSpPr>
          <p:cNvPr id="71" name="Subtitle 2"/>
          <p:cNvSpPr txBox="1">
            <a:spLocks/>
          </p:cNvSpPr>
          <p:nvPr/>
        </p:nvSpPr>
        <p:spPr>
          <a:xfrm>
            <a:off x="3551666" y="4593558"/>
            <a:ext cx="7631693" cy="132248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smtClean="0">
                <a:solidFill>
                  <a:schemeClr val="tx1"/>
                </a:solidFill>
                <a:latin typeface="Open Sans" charset="0"/>
                <a:ea typeface="Open Sans" charset="0"/>
                <a:cs typeface="Open Sans" charset="0"/>
              </a:rPr>
              <a:t>Quick overview on the </a:t>
            </a:r>
            <a:r>
              <a:rPr lang="en-US" sz="2700" dirty="0" smtClean="0">
                <a:solidFill>
                  <a:schemeClr val="tx1"/>
                </a:solidFill>
                <a:latin typeface="Open Sans" charset="0"/>
                <a:ea typeface="Open Sans" charset="0"/>
                <a:cs typeface="Open Sans" charset="0"/>
              </a:rPr>
              <a:t>component dashboard, field types and form properties</a:t>
            </a:r>
          </a:p>
        </p:txBody>
      </p:sp>
      <p:sp>
        <p:nvSpPr>
          <p:cNvPr id="72" name="TextBox 71"/>
          <p:cNvSpPr txBox="1"/>
          <p:nvPr/>
        </p:nvSpPr>
        <p:spPr>
          <a:xfrm>
            <a:off x="3662213" y="6567837"/>
            <a:ext cx="5442516" cy="553998"/>
          </a:xfrm>
          <a:prstGeom prst="rect">
            <a:avLst/>
          </a:prstGeom>
          <a:noFill/>
        </p:spPr>
        <p:txBody>
          <a:bodyPr wrap="none" rtlCol="0" anchor="ctr" anchorCtr="0">
            <a:spAutoFit/>
          </a:bodyPr>
          <a:lstStyle/>
          <a:p>
            <a:r>
              <a:rPr lang="en-US" sz="3000" b="1" dirty="0" smtClean="0">
                <a:solidFill>
                  <a:schemeClr val="tx2"/>
                </a:solidFill>
                <a:latin typeface="League Spartan" charset="0"/>
                <a:ea typeface="League Spartan" charset="0"/>
                <a:cs typeface="League Spartan" charset="0"/>
              </a:rPr>
              <a:t>How to create your first form</a:t>
            </a:r>
            <a:endParaRPr lang="en-US" sz="3000" b="1" dirty="0">
              <a:solidFill>
                <a:schemeClr val="tx2"/>
              </a:solidFill>
              <a:latin typeface="League Spartan" charset="0"/>
              <a:ea typeface="League Spartan" charset="0"/>
              <a:cs typeface="League Spartan" charset="0"/>
            </a:endParaRPr>
          </a:p>
        </p:txBody>
      </p:sp>
      <p:sp>
        <p:nvSpPr>
          <p:cNvPr id="73" name="Subtitle 2"/>
          <p:cNvSpPr txBox="1">
            <a:spLocks/>
          </p:cNvSpPr>
          <p:nvPr/>
        </p:nvSpPr>
        <p:spPr>
          <a:xfrm>
            <a:off x="3551666" y="7172635"/>
            <a:ext cx="7631693" cy="132248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smtClean="0">
                <a:solidFill>
                  <a:schemeClr val="tx1"/>
                </a:solidFill>
                <a:latin typeface="Open Sans" charset="0"/>
                <a:ea typeface="Open Sans" charset="0"/>
                <a:cs typeface="Open Sans" charset="0"/>
              </a:rPr>
              <a:t>Adding fields, configuring emails, spam protection, digital signature</a:t>
            </a:r>
          </a:p>
        </p:txBody>
      </p:sp>
      <p:sp>
        <p:nvSpPr>
          <p:cNvPr id="74" name="TextBox 73"/>
          <p:cNvSpPr txBox="1"/>
          <p:nvPr/>
        </p:nvSpPr>
        <p:spPr>
          <a:xfrm>
            <a:off x="1975351" y="6416087"/>
            <a:ext cx="1027845" cy="2035044"/>
          </a:xfrm>
          <a:prstGeom prst="rect">
            <a:avLst/>
          </a:prstGeom>
          <a:noFill/>
        </p:spPr>
        <p:txBody>
          <a:bodyPr wrap="none" tIns="640080" rtlCol="0">
            <a:spAutoFit/>
          </a:bodyPr>
          <a:lstStyle/>
          <a:p>
            <a:pPr algn="ctr">
              <a:lnSpc>
                <a:spcPts val="10000"/>
              </a:lnSpc>
            </a:pPr>
            <a:r>
              <a:rPr lang="en-US" sz="11500" b="1" dirty="0" smtClean="0">
                <a:solidFill>
                  <a:schemeClr val="accent4">
                    <a:lumMod val="75000"/>
                  </a:schemeClr>
                </a:solidFill>
                <a:latin typeface="Open Sans" charset="0"/>
                <a:ea typeface="Open Sans" charset="0"/>
                <a:cs typeface="Open Sans" charset="0"/>
              </a:rPr>
              <a:t>2</a:t>
            </a:r>
            <a:endParaRPr lang="en-US" sz="11500" b="1" dirty="0">
              <a:solidFill>
                <a:schemeClr val="accent4">
                  <a:lumMod val="75000"/>
                </a:schemeClr>
              </a:solidFill>
              <a:latin typeface="Open Sans" charset="0"/>
              <a:ea typeface="Open Sans" charset="0"/>
              <a:cs typeface="Open Sans" charset="0"/>
            </a:endParaRPr>
          </a:p>
        </p:txBody>
      </p:sp>
      <p:sp>
        <p:nvSpPr>
          <p:cNvPr id="75" name="TextBox 74"/>
          <p:cNvSpPr txBox="1"/>
          <p:nvPr/>
        </p:nvSpPr>
        <p:spPr>
          <a:xfrm>
            <a:off x="1975351" y="8971512"/>
            <a:ext cx="1027845" cy="2035044"/>
          </a:xfrm>
          <a:prstGeom prst="rect">
            <a:avLst/>
          </a:prstGeom>
          <a:noFill/>
        </p:spPr>
        <p:txBody>
          <a:bodyPr wrap="none" tIns="640080" rtlCol="0">
            <a:spAutoFit/>
          </a:bodyPr>
          <a:lstStyle/>
          <a:p>
            <a:pPr algn="ctr">
              <a:lnSpc>
                <a:spcPts val="10000"/>
              </a:lnSpc>
            </a:pPr>
            <a:r>
              <a:rPr lang="en-US" sz="11500" b="1" dirty="0" smtClean="0">
                <a:solidFill>
                  <a:schemeClr val="accent4">
                    <a:lumMod val="75000"/>
                  </a:schemeClr>
                </a:solidFill>
                <a:latin typeface="Open Sans" charset="0"/>
                <a:ea typeface="Open Sans" charset="0"/>
                <a:cs typeface="Open Sans" charset="0"/>
              </a:rPr>
              <a:t>3</a:t>
            </a:r>
            <a:endParaRPr lang="en-US" sz="11500" b="1" dirty="0">
              <a:solidFill>
                <a:schemeClr val="accent4">
                  <a:lumMod val="75000"/>
                </a:schemeClr>
              </a:solidFill>
              <a:latin typeface="Open Sans" charset="0"/>
              <a:ea typeface="Open Sans" charset="0"/>
              <a:cs typeface="Open Sans" charset="0"/>
            </a:endParaRPr>
          </a:p>
        </p:txBody>
      </p:sp>
      <p:sp>
        <p:nvSpPr>
          <p:cNvPr id="76" name="TextBox 75"/>
          <p:cNvSpPr txBox="1"/>
          <p:nvPr/>
        </p:nvSpPr>
        <p:spPr>
          <a:xfrm>
            <a:off x="1975351" y="3814088"/>
            <a:ext cx="1027846" cy="2035044"/>
          </a:xfrm>
          <a:prstGeom prst="rect">
            <a:avLst/>
          </a:prstGeom>
          <a:noFill/>
        </p:spPr>
        <p:txBody>
          <a:bodyPr wrap="none" tIns="640080" rtlCol="0">
            <a:spAutoFit/>
          </a:bodyPr>
          <a:lstStyle/>
          <a:p>
            <a:pPr algn="ctr">
              <a:lnSpc>
                <a:spcPts val="10000"/>
              </a:lnSpc>
            </a:pPr>
            <a:r>
              <a:rPr lang="en-US" sz="11500" b="1" dirty="0" smtClean="0">
                <a:solidFill>
                  <a:schemeClr val="accent4">
                    <a:lumMod val="75000"/>
                  </a:schemeClr>
                </a:solidFill>
                <a:latin typeface="Open Sans" charset="0"/>
                <a:ea typeface="Open Sans" charset="0"/>
                <a:cs typeface="Open Sans" charset="0"/>
              </a:rPr>
              <a:t>1</a:t>
            </a:r>
            <a:endParaRPr lang="en-US" sz="11500" b="1" dirty="0">
              <a:solidFill>
                <a:schemeClr val="accent4">
                  <a:lumMod val="75000"/>
                </a:schemeClr>
              </a:solidFill>
              <a:latin typeface="Open Sans" charset="0"/>
              <a:ea typeface="Open Sans" charset="0"/>
              <a:cs typeface="Open Sans" charset="0"/>
            </a:endParaRPr>
          </a:p>
        </p:txBody>
      </p:sp>
    </p:spTree>
    <p:extLst>
      <p:ext uri="{BB962C8B-B14F-4D97-AF65-F5344CB8AC3E}">
        <p14:creationId xmlns:p14="http://schemas.microsoft.com/office/powerpoint/2010/main" val="17703458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cstate="email">
            <a:extLst>
              <a:ext uri="{28A0092B-C50C-407E-A947-70E740481C1C}">
                <a14:useLocalDpi xmlns:a14="http://schemas.microsoft.com/office/drawing/2010/main" val="0"/>
              </a:ext>
            </a:extLst>
          </a:blip>
          <a:srcRect l="13" r="13"/>
          <a:stretch>
            <a:fillRect/>
          </a:stretch>
        </p:blipFill>
        <p:spPr>
          <a:solidFill>
            <a:schemeClr val="accent2">
              <a:lumMod val="60000"/>
              <a:lumOff val="40000"/>
            </a:schemeClr>
          </a:solidFill>
        </p:spPr>
      </p:pic>
      <p:sp>
        <p:nvSpPr>
          <p:cNvPr id="5" name="TextBox 4"/>
          <p:cNvSpPr txBox="1"/>
          <p:nvPr/>
        </p:nvSpPr>
        <p:spPr>
          <a:xfrm>
            <a:off x="3906982" y="6301049"/>
            <a:ext cx="20470669" cy="7755969"/>
          </a:xfrm>
          <a:prstGeom prst="rect">
            <a:avLst/>
          </a:prstGeom>
          <a:noFill/>
        </p:spPr>
        <p:txBody>
          <a:bodyPr wrap="square" rtlCol="0">
            <a:spAutoFit/>
          </a:bodyPr>
          <a:lstStyle/>
          <a:p>
            <a:pPr algn="r"/>
            <a:r>
              <a:rPr lang="en-US" sz="16600" b="1" dirty="0" smtClean="0">
                <a:solidFill>
                  <a:schemeClr val="bg1"/>
                </a:solidFill>
                <a:latin typeface="League Spartan"/>
              </a:rPr>
              <a:t>CREATE A </a:t>
            </a:r>
          </a:p>
          <a:p>
            <a:pPr algn="r"/>
            <a:r>
              <a:rPr lang="en-US" sz="16600" b="1" dirty="0" smtClean="0">
                <a:solidFill>
                  <a:schemeClr val="bg1"/>
                </a:solidFill>
                <a:latin typeface="League Spartan"/>
              </a:rPr>
              <a:t>MULTI-LANGUAGE FORM</a:t>
            </a:r>
            <a:endParaRPr lang="ro-RO" sz="16600" b="1" dirty="0">
              <a:solidFill>
                <a:schemeClr val="bg1"/>
              </a:solidFill>
              <a:latin typeface="League Spartan"/>
            </a:endParaRPr>
          </a:p>
        </p:txBody>
      </p:sp>
    </p:spTree>
    <p:extLst>
      <p:ext uri="{BB962C8B-B14F-4D97-AF65-F5344CB8AC3E}">
        <p14:creationId xmlns:p14="http://schemas.microsoft.com/office/powerpoint/2010/main" val="189908721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ubtitle 2"/>
          <p:cNvSpPr txBox="1">
            <a:spLocks/>
          </p:cNvSpPr>
          <p:nvPr/>
        </p:nvSpPr>
        <p:spPr>
          <a:xfrm>
            <a:off x="1558924" y="2048260"/>
            <a:ext cx="9503085" cy="907280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300"/>
              </a:lnSpc>
            </a:pPr>
            <a:r>
              <a:rPr lang="en-US" sz="2700" dirty="0">
                <a:solidFill>
                  <a:schemeClr val="tx1"/>
                </a:solidFill>
                <a:latin typeface="Open Sans" charset="0"/>
                <a:ea typeface="Open Sans" charset="0"/>
                <a:cs typeface="Open Sans" charset="0"/>
              </a:rPr>
              <a:t>With </a:t>
            </a:r>
            <a:r>
              <a:rPr lang="en-US" sz="2700" dirty="0" err="1">
                <a:solidFill>
                  <a:schemeClr val="tx1"/>
                </a:solidFill>
                <a:latin typeface="Open Sans" charset="0"/>
                <a:ea typeface="Open Sans" charset="0"/>
                <a:cs typeface="Open Sans" charset="0"/>
              </a:rPr>
              <a:t>RSForm</a:t>
            </a:r>
            <a:r>
              <a:rPr lang="en-US" sz="2700" dirty="0">
                <a:solidFill>
                  <a:schemeClr val="tx1"/>
                </a:solidFill>
                <a:latin typeface="Open Sans" charset="0"/>
                <a:ea typeface="Open Sans" charset="0"/>
                <a:cs typeface="Open Sans" charset="0"/>
              </a:rPr>
              <a:t>! Pro you can have a single form for all of your language packs installed in the front-end. </a:t>
            </a:r>
            <a:endParaRPr lang="en-US" sz="2700" dirty="0" smtClean="0">
              <a:solidFill>
                <a:schemeClr val="tx1"/>
              </a:solidFill>
              <a:latin typeface="Open Sans" charset="0"/>
              <a:ea typeface="Open Sans" charset="0"/>
              <a:cs typeface="Open Sans" charset="0"/>
            </a:endParaRPr>
          </a:p>
          <a:p>
            <a:pPr>
              <a:lnSpc>
                <a:spcPts val="4300"/>
              </a:lnSpc>
            </a:pPr>
            <a:r>
              <a:rPr lang="en-US" sz="2700" dirty="0" smtClean="0">
                <a:solidFill>
                  <a:schemeClr val="tx1"/>
                </a:solidFill>
                <a:latin typeface="Open Sans" charset="0"/>
                <a:ea typeface="Open Sans" charset="0"/>
                <a:cs typeface="Open Sans" charset="0"/>
              </a:rPr>
              <a:t>When </a:t>
            </a:r>
            <a:r>
              <a:rPr lang="en-US" sz="2700" dirty="0">
                <a:solidFill>
                  <a:schemeClr val="tx1"/>
                </a:solidFill>
                <a:latin typeface="Open Sans" charset="0"/>
                <a:ea typeface="Open Sans" charset="0"/>
                <a:cs typeface="Open Sans" charset="0"/>
              </a:rPr>
              <a:t>editing a form you will notice a language </a:t>
            </a:r>
            <a:r>
              <a:rPr lang="en-US" sz="2700" dirty="0" smtClean="0">
                <a:solidFill>
                  <a:schemeClr val="tx1"/>
                </a:solidFill>
                <a:latin typeface="Open Sans" charset="0"/>
                <a:ea typeface="Open Sans" charset="0"/>
                <a:cs typeface="Open Sans" charset="0"/>
              </a:rPr>
              <a:t>selector in the left upper corner of your </a:t>
            </a:r>
            <a:r>
              <a:rPr lang="en-US" sz="2700" dirty="0">
                <a:solidFill>
                  <a:schemeClr val="tx1"/>
                </a:solidFill>
                <a:latin typeface="Open Sans" charset="0"/>
                <a:ea typeface="Open Sans" charset="0"/>
                <a:cs typeface="Open Sans" charset="0"/>
              </a:rPr>
              <a:t>form. </a:t>
            </a:r>
            <a:r>
              <a:rPr lang="en-US" sz="2700" dirty="0" smtClean="0">
                <a:solidFill>
                  <a:schemeClr val="tx1"/>
                </a:solidFill>
                <a:latin typeface="Open Sans" charset="0"/>
                <a:ea typeface="Open Sans" charset="0"/>
                <a:cs typeface="Open Sans" charset="0"/>
              </a:rPr>
              <a:t>You can use this in order to change the form’s language. </a:t>
            </a:r>
          </a:p>
          <a:p>
            <a:pPr>
              <a:lnSpc>
                <a:spcPts val="4300"/>
              </a:lnSpc>
            </a:pPr>
            <a:endParaRPr lang="en-US" sz="2700" dirty="0">
              <a:solidFill>
                <a:schemeClr val="tx1"/>
              </a:solidFill>
              <a:latin typeface="Open Sans" charset="0"/>
              <a:ea typeface="Open Sans" charset="0"/>
              <a:cs typeface="Open Sans" charset="0"/>
            </a:endParaRPr>
          </a:p>
          <a:p>
            <a:pPr>
              <a:lnSpc>
                <a:spcPts val="4300"/>
              </a:lnSpc>
            </a:pPr>
            <a:r>
              <a:rPr lang="en-US" sz="2700" dirty="0" smtClean="0">
                <a:solidFill>
                  <a:schemeClr val="tx1"/>
                </a:solidFill>
                <a:latin typeface="Open Sans" charset="0"/>
                <a:ea typeface="Open Sans" charset="0"/>
                <a:cs typeface="Open Sans" charset="0"/>
              </a:rPr>
              <a:t>All </a:t>
            </a:r>
            <a:r>
              <a:rPr lang="en-US" sz="2700" dirty="0">
                <a:solidFill>
                  <a:schemeClr val="tx1"/>
                </a:solidFill>
                <a:latin typeface="Open Sans" charset="0"/>
                <a:ea typeface="Open Sans" charset="0"/>
                <a:cs typeface="Open Sans" charset="0"/>
              </a:rPr>
              <a:t>translatable items have been marked with </a:t>
            </a:r>
            <a:r>
              <a:rPr lang="en-US" sz="2700" dirty="0" smtClean="0">
                <a:solidFill>
                  <a:schemeClr val="tx1"/>
                </a:solidFill>
                <a:latin typeface="Open Sans" charset="0"/>
                <a:ea typeface="Open Sans" charset="0"/>
                <a:cs typeface="Open Sans" charset="0"/>
              </a:rPr>
              <a:t>the ‘Flag’ </a:t>
            </a:r>
            <a:r>
              <a:rPr lang="en-US" sz="2700" dirty="0">
                <a:solidFill>
                  <a:schemeClr val="tx1"/>
                </a:solidFill>
                <a:latin typeface="Open Sans" charset="0"/>
                <a:ea typeface="Open Sans" charset="0"/>
                <a:cs typeface="Open Sans" charset="0"/>
              </a:rPr>
              <a:t>symbol.</a:t>
            </a:r>
            <a:endParaRPr lang="en-US" sz="2700" dirty="0" smtClean="0">
              <a:solidFill>
                <a:schemeClr val="tx1"/>
              </a:solidFill>
              <a:latin typeface="Open Sans" charset="0"/>
              <a:ea typeface="Open Sans" charset="0"/>
              <a:cs typeface="Open Sans" charset="0"/>
            </a:endParaRPr>
          </a:p>
          <a:p>
            <a:pPr>
              <a:lnSpc>
                <a:spcPts val="4300"/>
              </a:lnSpc>
            </a:pPr>
            <a:endParaRPr lang="en-US" sz="2700" dirty="0" smtClean="0">
              <a:solidFill>
                <a:schemeClr val="tx1"/>
              </a:solidFill>
              <a:latin typeface="Open Sans" charset="0"/>
              <a:ea typeface="Open Sans" charset="0"/>
              <a:cs typeface="Open Sans" charset="0"/>
            </a:endParaRPr>
          </a:p>
          <a:p>
            <a:pPr>
              <a:lnSpc>
                <a:spcPts val="4300"/>
              </a:lnSpc>
            </a:pPr>
            <a:r>
              <a:rPr lang="en-US" sz="2700" dirty="0" smtClean="0">
                <a:solidFill>
                  <a:schemeClr val="tx1"/>
                </a:solidFill>
                <a:latin typeface="Open Sans" charset="0"/>
                <a:ea typeface="Open Sans" charset="0"/>
                <a:cs typeface="Open Sans" charset="0"/>
              </a:rPr>
              <a:t>After changing the language, you can edit the fields and translate the field options marked with a ‘Flag’ symbol.</a:t>
            </a:r>
            <a:endParaRPr lang="en-US" sz="2700" dirty="0">
              <a:solidFill>
                <a:schemeClr val="tx1"/>
              </a:solidFill>
              <a:latin typeface="Open Sans" charset="0"/>
              <a:ea typeface="Open Sans" charset="0"/>
              <a:cs typeface="Open Sans" charset="0"/>
            </a:endParaRPr>
          </a:p>
          <a:p>
            <a:pPr>
              <a:lnSpc>
                <a:spcPts val="4300"/>
              </a:lnSpc>
            </a:pPr>
            <a:endParaRPr lang="en-US" sz="2700" dirty="0" smtClean="0">
              <a:solidFill>
                <a:schemeClr val="tx1"/>
              </a:solidFill>
              <a:latin typeface="Open Sans" charset="0"/>
              <a:ea typeface="Open Sans" charset="0"/>
              <a:cs typeface="Open Sans" charset="0"/>
            </a:endParaRPr>
          </a:p>
          <a:p>
            <a:pPr>
              <a:lnSpc>
                <a:spcPts val="4300"/>
              </a:lnSpc>
            </a:pPr>
            <a:r>
              <a:rPr lang="en-US" sz="2700" dirty="0" smtClean="0">
                <a:solidFill>
                  <a:schemeClr val="tx1"/>
                </a:solidFill>
                <a:latin typeface="Open Sans" charset="0"/>
                <a:ea typeface="Open Sans" charset="0"/>
                <a:cs typeface="Open Sans" charset="0"/>
              </a:rPr>
              <a:t>After taking these steps, you can switch between your website languages in the frontend area and check how the form is translated.</a:t>
            </a:r>
          </a:p>
        </p:txBody>
      </p:sp>
      <p:pic>
        <p:nvPicPr>
          <p:cNvPr id="6" name="Picture Placeholder 5"/>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263" b="263"/>
          <a:stretch>
            <a:fillRect/>
          </a:stretch>
        </p:blipFill>
        <p:spPr/>
      </p:pic>
    </p:spTree>
    <p:extLst>
      <p:ext uri="{BB962C8B-B14F-4D97-AF65-F5344CB8AC3E}">
        <p14:creationId xmlns:p14="http://schemas.microsoft.com/office/powerpoint/2010/main" val="4808178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cstate="email">
            <a:extLst>
              <a:ext uri="{28A0092B-C50C-407E-A947-70E740481C1C}">
                <a14:useLocalDpi xmlns:a14="http://schemas.microsoft.com/office/drawing/2010/main" val="0"/>
              </a:ext>
            </a:extLst>
          </a:blip>
          <a:srcRect l="13" r="13"/>
          <a:stretch>
            <a:fillRect/>
          </a:stretch>
        </p:blipFill>
        <p:spPr>
          <a:solidFill>
            <a:schemeClr val="accent2">
              <a:lumMod val="60000"/>
              <a:lumOff val="40000"/>
            </a:schemeClr>
          </a:solidFill>
        </p:spPr>
      </p:pic>
      <p:sp>
        <p:nvSpPr>
          <p:cNvPr id="5" name="TextBox 4"/>
          <p:cNvSpPr txBox="1"/>
          <p:nvPr/>
        </p:nvSpPr>
        <p:spPr>
          <a:xfrm>
            <a:off x="2759826" y="8728364"/>
            <a:ext cx="21617826" cy="5201424"/>
          </a:xfrm>
          <a:prstGeom prst="rect">
            <a:avLst/>
          </a:prstGeom>
          <a:noFill/>
        </p:spPr>
        <p:txBody>
          <a:bodyPr wrap="square" rtlCol="0">
            <a:spAutoFit/>
          </a:bodyPr>
          <a:lstStyle/>
          <a:p>
            <a:pPr algn="r"/>
            <a:r>
              <a:rPr lang="en-US" sz="16600" b="1" dirty="0" smtClean="0">
                <a:solidFill>
                  <a:schemeClr val="bg1"/>
                </a:solidFill>
                <a:latin typeface="League Spartan"/>
              </a:rPr>
              <a:t>BACKUP / RESTORE</a:t>
            </a:r>
          </a:p>
          <a:p>
            <a:pPr algn="r"/>
            <a:r>
              <a:rPr lang="en-US" sz="16600" b="1" dirty="0" smtClean="0">
                <a:solidFill>
                  <a:schemeClr val="bg1"/>
                </a:solidFill>
                <a:latin typeface="League Spartan"/>
              </a:rPr>
              <a:t>FUNCTIONALITY</a:t>
            </a:r>
            <a:endParaRPr lang="ro-RO" sz="16600" b="1" dirty="0">
              <a:solidFill>
                <a:schemeClr val="bg1"/>
              </a:solidFill>
              <a:latin typeface="League Spartan"/>
            </a:endParaRPr>
          </a:p>
        </p:txBody>
      </p:sp>
    </p:spTree>
    <p:extLst>
      <p:ext uri="{BB962C8B-B14F-4D97-AF65-F5344CB8AC3E}">
        <p14:creationId xmlns:p14="http://schemas.microsoft.com/office/powerpoint/2010/main" val="77780978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2020771" y="5971836"/>
            <a:ext cx="5850349" cy="1761892"/>
          </a:xfrm>
          <a:custGeom>
            <a:avLst/>
            <a:gdLst>
              <a:gd name="connsiteX0" fmla="*/ 0 w 4388294"/>
              <a:gd name="connsiteY0" fmla="*/ 0 h 1755317"/>
              <a:gd name="connsiteX1" fmla="*/ 3510636 w 4388294"/>
              <a:gd name="connsiteY1" fmla="*/ 0 h 1755317"/>
              <a:gd name="connsiteX2" fmla="*/ 4388294 w 4388294"/>
              <a:gd name="connsiteY2" fmla="*/ 877659 h 1755317"/>
              <a:gd name="connsiteX3" fmla="*/ 3510636 w 4388294"/>
              <a:gd name="connsiteY3" fmla="*/ 1755317 h 1755317"/>
              <a:gd name="connsiteX4" fmla="*/ 0 w 4388294"/>
              <a:gd name="connsiteY4" fmla="*/ 1755317 h 1755317"/>
              <a:gd name="connsiteX5" fmla="*/ 877659 w 4388294"/>
              <a:gd name="connsiteY5" fmla="*/ 877659 h 1755317"/>
              <a:gd name="connsiteX6" fmla="*/ 0 w 4388294"/>
              <a:gd name="connsiteY6" fmla="*/ 0 h 17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294" h="1755317">
                <a:moveTo>
                  <a:pt x="0" y="0"/>
                </a:moveTo>
                <a:lnTo>
                  <a:pt x="3510636" y="0"/>
                </a:lnTo>
                <a:lnTo>
                  <a:pt x="4388294" y="877659"/>
                </a:lnTo>
                <a:lnTo>
                  <a:pt x="3510636" y="1755317"/>
                </a:lnTo>
                <a:lnTo>
                  <a:pt x="0" y="1755317"/>
                </a:lnTo>
                <a:lnTo>
                  <a:pt x="877659" y="877659"/>
                </a:lnTo>
                <a:lnTo>
                  <a:pt x="0" y="0"/>
                </a:ln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37692" tIns="86678" rIns="964336" bIns="86678" numCol="1" spcCol="1270" anchor="ctr" anchorCtr="0">
            <a:noAutofit/>
          </a:bodyPr>
          <a:lstStyle/>
          <a:p>
            <a:pPr lvl="0" algn="ctr" defTabSz="2889250">
              <a:lnSpc>
                <a:spcPct val="90000"/>
              </a:lnSpc>
              <a:spcBef>
                <a:spcPct val="0"/>
              </a:spcBef>
              <a:spcAft>
                <a:spcPct val="35000"/>
              </a:spcAft>
            </a:pPr>
            <a:endParaRPr lang="en-US" sz="6500" kern="1200" dirty="0">
              <a:latin typeface="Open Sans Regular" charset="0"/>
            </a:endParaRPr>
          </a:p>
        </p:txBody>
      </p:sp>
      <p:sp>
        <p:nvSpPr>
          <p:cNvPr id="24" name="Freeform 23"/>
          <p:cNvSpPr/>
          <p:nvPr/>
        </p:nvSpPr>
        <p:spPr>
          <a:xfrm>
            <a:off x="6926884" y="5971836"/>
            <a:ext cx="5850349" cy="1761892"/>
          </a:xfrm>
          <a:custGeom>
            <a:avLst/>
            <a:gdLst>
              <a:gd name="connsiteX0" fmla="*/ 0 w 4388294"/>
              <a:gd name="connsiteY0" fmla="*/ 0 h 1755317"/>
              <a:gd name="connsiteX1" fmla="*/ 3510636 w 4388294"/>
              <a:gd name="connsiteY1" fmla="*/ 0 h 1755317"/>
              <a:gd name="connsiteX2" fmla="*/ 4388294 w 4388294"/>
              <a:gd name="connsiteY2" fmla="*/ 877659 h 1755317"/>
              <a:gd name="connsiteX3" fmla="*/ 3510636 w 4388294"/>
              <a:gd name="connsiteY3" fmla="*/ 1755317 h 1755317"/>
              <a:gd name="connsiteX4" fmla="*/ 0 w 4388294"/>
              <a:gd name="connsiteY4" fmla="*/ 1755317 h 1755317"/>
              <a:gd name="connsiteX5" fmla="*/ 877659 w 4388294"/>
              <a:gd name="connsiteY5" fmla="*/ 877659 h 1755317"/>
              <a:gd name="connsiteX6" fmla="*/ 0 w 4388294"/>
              <a:gd name="connsiteY6" fmla="*/ 0 h 17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294" h="1755317">
                <a:moveTo>
                  <a:pt x="0" y="0"/>
                </a:moveTo>
                <a:lnTo>
                  <a:pt x="3510636" y="0"/>
                </a:lnTo>
                <a:lnTo>
                  <a:pt x="4388294" y="877659"/>
                </a:lnTo>
                <a:lnTo>
                  <a:pt x="3510636" y="1755317"/>
                </a:lnTo>
                <a:lnTo>
                  <a:pt x="0" y="1755317"/>
                </a:lnTo>
                <a:lnTo>
                  <a:pt x="877659" y="877659"/>
                </a:lnTo>
                <a:lnTo>
                  <a:pt x="0" y="0"/>
                </a:lnTo>
                <a:close/>
              </a:path>
            </a:pathLst>
          </a:custGeom>
          <a:solidFill>
            <a:schemeClr val="accent2"/>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37692" tIns="86678" rIns="964336" bIns="86678" numCol="1" spcCol="1270" anchor="ctr" anchorCtr="0">
            <a:noAutofit/>
          </a:bodyPr>
          <a:lstStyle/>
          <a:p>
            <a:pPr lvl="0" algn="ctr" defTabSz="2889250">
              <a:lnSpc>
                <a:spcPct val="90000"/>
              </a:lnSpc>
              <a:spcBef>
                <a:spcPct val="0"/>
              </a:spcBef>
              <a:spcAft>
                <a:spcPct val="35000"/>
              </a:spcAft>
            </a:pPr>
            <a:endParaRPr lang="en-US" sz="6500" kern="1200" dirty="0">
              <a:latin typeface="Open Sans Regular" charset="0"/>
            </a:endParaRPr>
          </a:p>
        </p:txBody>
      </p:sp>
      <p:sp>
        <p:nvSpPr>
          <p:cNvPr id="26" name="Freeform 25"/>
          <p:cNvSpPr/>
          <p:nvPr/>
        </p:nvSpPr>
        <p:spPr>
          <a:xfrm>
            <a:off x="11832997" y="5971836"/>
            <a:ext cx="5850349" cy="1761892"/>
          </a:xfrm>
          <a:custGeom>
            <a:avLst/>
            <a:gdLst>
              <a:gd name="connsiteX0" fmla="*/ 0 w 4388294"/>
              <a:gd name="connsiteY0" fmla="*/ 0 h 1755317"/>
              <a:gd name="connsiteX1" fmla="*/ 3510636 w 4388294"/>
              <a:gd name="connsiteY1" fmla="*/ 0 h 1755317"/>
              <a:gd name="connsiteX2" fmla="*/ 4388294 w 4388294"/>
              <a:gd name="connsiteY2" fmla="*/ 877659 h 1755317"/>
              <a:gd name="connsiteX3" fmla="*/ 3510636 w 4388294"/>
              <a:gd name="connsiteY3" fmla="*/ 1755317 h 1755317"/>
              <a:gd name="connsiteX4" fmla="*/ 0 w 4388294"/>
              <a:gd name="connsiteY4" fmla="*/ 1755317 h 1755317"/>
              <a:gd name="connsiteX5" fmla="*/ 877659 w 4388294"/>
              <a:gd name="connsiteY5" fmla="*/ 877659 h 1755317"/>
              <a:gd name="connsiteX6" fmla="*/ 0 w 4388294"/>
              <a:gd name="connsiteY6" fmla="*/ 0 h 17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294" h="1755317">
                <a:moveTo>
                  <a:pt x="0" y="0"/>
                </a:moveTo>
                <a:lnTo>
                  <a:pt x="3510636" y="0"/>
                </a:lnTo>
                <a:lnTo>
                  <a:pt x="4388294" y="877659"/>
                </a:lnTo>
                <a:lnTo>
                  <a:pt x="3510636" y="1755317"/>
                </a:lnTo>
                <a:lnTo>
                  <a:pt x="0" y="1755317"/>
                </a:lnTo>
                <a:lnTo>
                  <a:pt x="877659" y="877659"/>
                </a:lnTo>
                <a:lnTo>
                  <a:pt x="0" y="0"/>
                </a:lnTo>
                <a:close/>
              </a:path>
            </a:pathLst>
          </a:custGeom>
          <a:solidFill>
            <a:schemeClr val="accent3"/>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37692" tIns="86678" rIns="964336" bIns="86678" numCol="1" spcCol="1270" anchor="ctr" anchorCtr="0">
            <a:noAutofit/>
          </a:bodyPr>
          <a:lstStyle/>
          <a:p>
            <a:pPr lvl="0" algn="ctr" defTabSz="2889250">
              <a:lnSpc>
                <a:spcPct val="90000"/>
              </a:lnSpc>
              <a:spcBef>
                <a:spcPct val="0"/>
              </a:spcBef>
              <a:spcAft>
                <a:spcPct val="35000"/>
              </a:spcAft>
            </a:pPr>
            <a:endParaRPr lang="en-US" sz="6500" kern="1200" dirty="0">
              <a:latin typeface="Open Sans Regular" charset="0"/>
            </a:endParaRPr>
          </a:p>
        </p:txBody>
      </p:sp>
      <p:sp>
        <p:nvSpPr>
          <p:cNvPr id="27" name="Freeform 26"/>
          <p:cNvSpPr/>
          <p:nvPr/>
        </p:nvSpPr>
        <p:spPr>
          <a:xfrm>
            <a:off x="16739110" y="5971836"/>
            <a:ext cx="5850349" cy="1761892"/>
          </a:xfrm>
          <a:custGeom>
            <a:avLst/>
            <a:gdLst>
              <a:gd name="connsiteX0" fmla="*/ 0 w 4388294"/>
              <a:gd name="connsiteY0" fmla="*/ 0 h 1755317"/>
              <a:gd name="connsiteX1" fmla="*/ 3510636 w 4388294"/>
              <a:gd name="connsiteY1" fmla="*/ 0 h 1755317"/>
              <a:gd name="connsiteX2" fmla="*/ 4388294 w 4388294"/>
              <a:gd name="connsiteY2" fmla="*/ 877659 h 1755317"/>
              <a:gd name="connsiteX3" fmla="*/ 3510636 w 4388294"/>
              <a:gd name="connsiteY3" fmla="*/ 1755317 h 1755317"/>
              <a:gd name="connsiteX4" fmla="*/ 0 w 4388294"/>
              <a:gd name="connsiteY4" fmla="*/ 1755317 h 1755317"/>
              <a:gd name="connsiteX5" fmla="*/ 877659 w 4388294"/>
              <a:gd name="connsiteY5" fmla="*/ 877659 h 1755317"/>
              <a:gd name="connsiteX6" fmla="*/ 0 w 4388294"/>
              <a:gd name="connsiteY6" fmla="*/ 0 h 17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294" h="1755317">
                <a:moveTo>
                  <a:pt x="0" y="0"/>
                </a:moveTo>
                <a:lnTo>
                  <a:pt x="3510636" y="0"/>
                </a:lnTo>
                <a:lnTo>
                  <a:pt x="4388294" y="877659"/>
                </a:lnTo>
                <a:lnTo>
                  <a:pt x="3510636" y="1755317"/>
                </a:lnTo>
                <a:lnTo>
                  <a:pt x="0" y="1755317"/>
                </a:lnTo>
                <a:lnTo>
                  <a:pt x="877659" y="877659"/>
                </a:lnTo>
                <a:lnTo>
                  <a:pt x="0" y="0"/>
                </a:lnTo>
                <a:close/>
              </a:path>
            </a:pathLst>
          </a:custGeom>
          <a:solidFill>
            <a:schemeClr val="accent4"/>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37692" tIns="86678" rIns="964336" bIns="86678" numCol="1" spcCol="1270" anchor="ctr" anchorCtr="0">
            <a:noAutofit/>
          </a:bodyPr>
          <a:lstStyle/>
          <a:p>
            <a:pPr lvl="0" algn="ctr" defTabSz="2889250">
              <a:lnSpc>
                <a:spcPct val="90000"/>
              </a:lnSpc>
              <a:spcBef>
                <a:spcPct val="0"/>
              </a:spcBef>
              <a:spcAft>
                <a:spcPct val="35000"/>
              </a:spcAft>
            </a:pPr>
            <a:endParaRPr lang="en-US" sz="6500" kern="1200" dirty="0">
              <a:latin typeface="Open Sans Regular" charset="0"/>
            </a:endParaRPr>
          </a:p>
        </p:txBody>
      </p:sp>
      <p:sp>
        <p:nvSpPr>
          <p:cNvPr id="28" name="TextBox 27"/>
          <p:cNvSpPr txBox="1"/>
          <p:nvPr/>
        </p:nvSpPr>
        <p:spPr>
          <a:xfrm>
            <a:off x="19192681" y="6498839"/>
            <a:ext cx="943207" cy="707886"/>
          </a:xfrm>
          <a:prstGeom prst="rect">
            <a:avLst/>
          </a:prstGeom>
          <a:noFill/>
        </p:spPr>
        <p:txBody>
          <a:bodyPr wrap="none" rtlCol="0" anchor="ctr" anchorCtr="0">
            <a:spAutoFit/>
          </a:bodyPr>
          <a:lstStyle/>
          <a:p>
            <a:pPr algn="ctr"/>
            <a:r>
              <a:rPr lang="en-US" sz="4000" b="1" dirty="0" smtClean="0">
                <a:solidFill>
                  <a:schemeClr val="bg1"/>
                </a:solidFill>
                <a:latin typeface="League Spartan" charset="0"/>
                <a:ea typeface="League Spartan" charset="0"/>
                <a:cs typeface="League Spartan" charset="0"/>
              </a:rPr>
              <a:t>Tip</a:t>
            </a:r>
            <a:endParaRPr lang="en-US" sz="4000" b="1" dirty="0">
              <a:solidFill>
                <a:schemeClr val="bg1"/>
              </a:solidFill>
              <a:latin typeface="League Spartan" charset="0"/>
              <a:ea typeface="League Spartan" charset="0"/>
              <a:cs typeface="League Spartan" charset="0"/>
            </a:endParaRPr>
          </a:p>
        </p:txBody>
      </p:sp>
      <p:sp>
        <p:nvSpPr>
          <p:cNvPr id="29" name="TextBox 28"/>
          <p:cNvSpPr txBox="1"/>
          <p:nvPr/>
        </p:nvSpPr>
        <p:spPr>
          <a:xfrm>
            <a:off x="4427719" y="6498839"/>
            <a:ext cx="1782860" cy="707886"/>
          </a:xfrm>
          <a:prstGeom prst="rect">
            <a:avLst/>
          </a:prstGeom>
          <a:noFill/>
        </p:spPr>
        <p:txBody>
          <a:bodyPr wrap="none" rtlCol="0" anchor="ctr" anchorCtr="0">
            <a:spAutoFit/>
          </a:bodyPr>
          <a:lstStyle/>
          <a:p>
            <a:pPr algn="ctr"/>
            <a:r>
              <a:rPr lang="en-US" sz="4000" b="1" dirty="0" smtClean="0">
                <a:solidFill>
                  <a:schemeClr val="bg1"/>
                </a:solidFill>
                <a:latin typeface="League Spartan" charset="0"/>
                <a:ea typeface="League Spartan" charset="0"/>
                <a:cs typeface="League Spartan" charset="0"/>
              </a:rPr>
              <a:t>Create</a:t>
            </a:r>
            <a:endParaRPr lang="en-US" sz="4000" b="1" dirty="0">
              <a:solidFill>
                <a:schemeClr val="bg1"/>
              </a:solidFill>
              <a:latin typeface="League Spartan" charset="0"/>
              <a:ea typeface="League Spartan" charset="0"/>
              <a:cs typeface="League Spartan" charset="0"/>
            </a:endParaRPr>
          </a:p>
        </p:txBody>
      </p:sp>
      <p:sp>
        <p:nvSpPr>
          <p:cNvPr id="30" name="TextBox 29"/>
          <p:cNvSpPr txBox="1"/>
          <p:nvPr/>
        </p:nvSpPr>
        <p:spPr>
          <a:xfrm>
            <a:off x="9216905" y="6498839"/>
            <a:ext cx="2036135" cy="707886"/>
          </a:xfrm>
          <a:prstGeom prst="rect">
            <a:avLst/>
          </a:prstGeom>
          <a:noFill/>
        </p:spPr>
        <p:txBody>
          <a:bodyPr wrap="none" rtlCol="0" anchor="ctr" anchorCtr="0">
            <a:spAutoFit/>
          </a:bodyPr>
          <a:lstStyle/>
          <a:p>
            <a:pPr algn="ctr"/>
            <a:r>
              <a:rPr lang="en-US" sz="4000" b="1" dirty="0" smtClean="0">
                <a:solidFill>
                  <a:schemeClr val="bg1"/>
                </a:solidFill>
                <a:latin typeface="League Spartan" charset="0"/>
                <a:ea typeface="League Spartan" charset="0"/>
                <a:cs typeface="League Spartan" charset="0"/>
              </a:rPr>
              <a:t>Backup</a:t>
            </a:r>
            <a:endParaRPr lang="en-US" sz="4000" b="1" dirty="0">
              <a:solidFill>
                <a:schemeClr val="bg1"/>
              </a:solidFill>
              <a:latin typeface="League Spartan" charset="0"/>
              <a:ea typeface="League Spartan" charset="0"/>
              <a:cs typeface="League Spartan" charset="0"/>
            </a:endParaRPr>
          </a:p>
        </p:txBody>
      </p:sp>
      <p:sp>
        <p:nvSpPr>
          <p:cNvPr id="31" name="TextBox 30"/>
          <p:cNvSpPr txBox="1"/>
          <p:nvPr/>
        </p:nvSpPr>
        <p:spPr>
          <a:xfrm>
            <a:off x="14006504" y="6498839"/>
            <a:ext cx="2095446" cy="707886"/>
          </a:xfrm>
          <a:prstGeom prst="rect">
            <a:avLst/>
          </a:prstGeom>
          <a:noFill/>
        </p:spPr>
        <p:txBody>
          <a:bodyPr wrap="none" rtlCol="0" anchor="ctr" anchorCtr="0">
            <a:spAutoFit/>
          </a:bodyPr>
          <a:lstStyle/>
          <a:p>
            <a:pPr algn="ctr"/>
            <a:r>
              <a:rPr lang="en-US" sz="4000" b="1" dirty="0" smtClean="0">
                <a:solidFill>
                  <a:schemeClr val="bg1"/>
                </a:solidFill>
                <a:latin typeface="League Spartan" charset="0"/>
                <a:ea typeface="League Spartan" charset="0"/>
                <a:cs typeface="League Spartan" charset="0"/>
              </a:rPr>
              <a:t>Restore</a:t>
            </a:r>
            <a:endParaRPr lang="en-US" sz="4000" b="1" dirty="0">
              <a:solidFill>
                <a:schemeClr val="bg1"/>
              </a:solidFill>
              <a:latin typeface="League Spartan" charset="0"/>
              <a:ea typeface="League Spartan" charset="0"/>
              <a:cs typeface="League Spartan" charset="0"/>
            </a:endParaRPr>
          </a:p>
        </p:txBody>
      </p:sp>
      <p:cxnSp>
        <p:nvCxnSpPr>
          <p:cNvPr id="32" name="Straight Connector 31"/>
          <p:cNvCxnSpPr/>
          <p:nvPr/>
        </p:nvCxnSpPr>
        <p:spPr>
          <a:xfrm flipV="1">
            <a:off x="14541191" y="4465687"/>
            <a:ext cx="0" cy="1113266"/>
          </a:xfrm>
          <a:prstGeom prst="line">
            <a:avLst/>
          </a:prstGeom>
          <a:ln w="28575">
            <a:solidFill>
              <a:schemeClr val="accent3"/>
            </a:solidFill>
            <a:tailEnd type="oval" w="lg" len="lg"/>
          </a:ln>
        </p:spPr>
        <p:style>
          <a:lnRef idx="1">
            <a:schemeClr val="accent1"/>
          </a:lnRef>
          <a:fillRef idx="0">
            <a:schemeClr val="accent1"/>
          </a:fillRef>
          <a:effectRef idx="0">
            <a:schemeClr val="accent1"/>
          </a:effectRef>
          <a:fontRef idx="minor">
            <a:schemeClr val="tx1"/>
          </a:fontRef>
        </p:style>
      </p:cxnSp>
      <p:sp>
        <p:nvSpPr>
          <p:cNvPr id="34" name="Subtitle 2"/>
          <p:cNvSpPr txBox="1">
            <a:spLocks/>
          </p:cNvSpPr>
          <p:nvPr/>
        </p:nvSpPr>
        <p:spPr>
          <a:xfrm>
            <a:off x="12123061" y="1907015"/>
            <a:ext cx="4836260" cy="1873913"/>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300"/>
              </a:lnSpc>
            </a:pPr>
            <a:r>
              <a:rPr lang="en-US" sz="2700" dirty="0" smtClean="0">
                <a:solidFill>
                  <a:schemeClr val="tx1"/>
                </a:solidFill>
                <a:latin typeface="Open Sans" charset="0"/>
                <a:ea typeface="Open Sans" charset="0"/>
                <a:cs typeface="Open Sans" charset="0"/>
              </a:rPr>
              <a:t>…afterwards head to the new site and click on the Restore option</a:t>
            </a:r>
          </a:p>
        </p:txBody>
      </p:sp>
      <p:cxnSp>
        <p:nvCxnSpPr>
          <p:cNvPr id="35" name="Straight Connector 34"/>
          <p:cNvCxnSpPr/>
          <p:nvPr/>
        </p:nvCxnSpPr>
        <p:spPr>
          <a:xfrm>
            <a:off x="19657315" y="8244623"/>
            <a:ext cx="0" cy="1110633"/>
          </a:xfrm>
          <a:prstGeom prst="line">
            <a:avLst/>
          </a:prstGeom>
          <a:ln w="28575">
            <a:solidFill>
              <a:schemeClr val="accent4"/>
            </a:solidFill>
            <a:tailEnd type="oval" w="lg" len="lg"/>
          </a:ln>
        </p:spPr>
        <p:style>
          <a:lnRef idx="1">
            <a:schemeClr val="accent1"/>
          </a:lnRef>
          <a:fillRef idx="0">
            <a:schemeClr val="accent1"/>
          </a:fillRef>
          <a:effectRef idx="0">
            <a:schemeClr val="accent1"/>
          </a:effectRef>
          <a:fontRef idx="minor">
            <a:schemeClr val="tx1"/>
          </a:fontRef>
        </p:style>
      </p:cxnSp>
      <p:sp>
        <p:nvSpPr>
          <p:cNvPr id="37" name="Subtitle 2"/>
          <p:cNvSpPr txBox="1">
            <a:spLocks/>
          </p:cNvSpPr>
          <p:nvPr/>
        </p:nvSpPr>
        <p:spPr>
          <a:xfrm>
            <a:off x="16394286" y="10157607"/>
            <a:ext cx="6526057" cy="1873913"/>
          </a:xfrm>
          <a:prstGeom prst="rect">
            <a:avLst/>
          </a:prstGeom>
          <a:solidFill>
            <a:schemeClr val="bg1">
              <a:lumMod val="95000"/>
            </a:schemeClr>
          </a:solidFill>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300"/>
              </a:lnSpc>
            </a:pPr>
            <a:r>
              <a:rPr lang="en-US" sz="2700" dirty="0" smtClean="0">
                <a:solidFill>
                  <a:schemeClr val="tx1"/>
                </a:solidFill>
                <a:latin typeface="Open Sans" charset="0"/>
                <a:ea typeface="Open Sans" charset="0"/>
                <a:cs typeface="Open Sans" charset="0"/>
              </a:rPr>
              <a:t>Make sure that both Joomla! Installations have the same version of </a:t>
            </a:r>
            <a:r>
              <a:rPr lang="en-US" sz="2700" dirty="0" err="1" smtClean="0">
                <a:solidFill>
                  <a:schemeClr val="tx1"/>
                </a:solidFill>
                <a:latin typeface="Open Sans" charset="0"/>
                <a:ea typeface="Open Sans" charset="0"/>
                <a:cs typeface="Open Sans" charset="0"/>
              </a:rPr>
              <a:t>RSForm!Pro</a:t>
            </a:r>
            <a:r>
              <a:rPr lang="en-US" sz="2700" dirty="0" smtClean="0">
                <a:solidFill>
                  <a:schemeClr val="tx1"/>
                </a:solidFill>
                <a:latin typeface="Open Sans" charset="0"/>
                <a:ea typeface="Open Sans" charset="0"/>
                <a:cs typeface="Open Sans" charset="0"/>
              </a:rPr>
              <a:t>.</a:t>
            </a:r>
          </a:p>
        </p:txBody>
      </p:sp>
      <p:cxnSp>
        <p:nvCxnSpPr>
          <p:cNvPr id="39" name="Straight Connector 38"/>
          <p:cNvCxnSpPr/>
          <p:nvPr/>
        </p:nvCxnSpPr>
        <p:spPr>
          <a:xfrm flipV="1">
            <a:off x="4839630" y="4465687"/>
            <a:ext cx="0" cy="1113266"/>
          </a:xfrm>
          <a:prstGeom prst="line">
            <a:avLst/>
          </a:prstGeom>
          <a:ln w="28575">
            <a:tailEnd type="oval" w="lg" len="lg"/>
          </a:ln>
        </p:spPr>
        <p:style>
          <a:lnRef idx="1">
            <a:schemeClr val="accent1"/>
          </a:lnRef>
          <a:fillRef idx="0">
            <a:schemeClr val="accent1"/>
          </a:fillRef>
          <a:effectRef idx="0">
            <a:schemeClr val="accent1"/>
          </a:effectRef>
          <a:fontRef idx="minor">
            <a:schemeClr val="tx1"/>
          </a:fontRef>
        </p:style>
      </p:cxnSp>
      <p:sp>
        <p:nvSpPr>
          <p:cNvPr id="41" name="Subtitle 2"/>
          <p:cNvSpPr txBox="1">
            <a:spLocks/>
          </p:cNvSpPr>
          <p:nvPr/>
        </p:nvSpPr>
        <p:spPr>
          <a:xfrm>
            <a:off x="2428724" y="1631299"/>
            <a:ext cx="4836260" cy="242534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300"/>
              </a:lnSpc>
            </a:pPr>
            <a:r>
              <a:rPr lang="en-US" sz="2700" dirty="0" smtClean="0">
                <a:solidFill>
                  <a:schemeClr val="tx1"/>
                </a:solidFill>
                <a:latin typeface="Open Sans" charset="0"/>
                <a:ea typeface="Open Sans" charset="0"/>
                <a:cs typeface="Open Sans" charset="0"/>
              </a:rPr>
              <a:t>After your form is created and you want to move it to another website or simply</a:t>
            </a:r>
            <a:r>
              <a:rPr lang="en-US" sz="2700" dirty="0">
                <a:solidFill>
                  <a:schemeClr val="tx1"/>
                </a:solidFill>
                <a:latin typeface="Open Sans" charset="0"/>
                <a:ea typeface="Open Sans" charset="0"/>
                <a:cs typeface="Open Sans" charset="0"/>
              </a:rPr>
              <a:t> </a:t>
            </a:r>
            <a:r>
              <a:rPr lang="en-US" sz="2700" dirty="0" smtClean="0">
                <a:solidFill>
                  <a:schemeClr val="tx1"/>
                </a:solidFill>
                <a:latin typeface="Open Sans" charset="0"/>
                <a:ea typeface="Open Sans" charset="0"/>
                <a:cs typeface="Open Sans" charset="0"/>
              </a:rPr>
              <a:t>secure the information…</a:t>
            </a:r>
          </a:p>
        </p:txBody>
      </p:sp>
      <p:cxnSp>
        <p:nvCxnSpPr>
          <p:cNvPr id="42" name="Straight Connector 41"/>
          <p:cNvCxnSpPr/>
          <p:nvPr/>
        </p:nvCxnSpPr>
        <p:spPr>
          <a:xfrm>
            <a:off x="10044964" y="8244623"/>
            <a:ext cx="0" cy="1110633"/>
          </a:xfrm>
          <a:prstGeom prst="line">
            <a:avLst/>
          </a:prstGeom>
          <a:ln w="28575">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sp>
        <p:nvSpPr>
          <p:cNvPr id="44" name="Subtitle 2"/>
          <p:cNvSpPr txBox="1">
            <a:spLocks/>
          </p:cNvSpPr>
          <p:nvPr/>
        </p:nvSpPr>
        <p:spPr>
          <a:xfrm>
            <a:off x="7626834" y="10156134"/>
            <a:ext cx="4836260" cy="1873913"/>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300"/>
              </a:lnSpc>
            </a:pPr>
            <a:r>
              <a:rPr lang="en-US" sz="2700" dirty="0" smtClean="0">
                <a:solidFill>
                  <a:schemeClr val="tx1"/>
                </a:solidFill>
                <a:latin typeface="Open Sans" charset="0"/>
                <a:ea typeface="Open Sans" charset="0"/>
                <a:cs typeface="Open Sans" charset="0"/>
              </a:rPr>
              <a:t>…head to </a:t>
            </a:r>
            <a:r>
              <a:rPr lang="en-US" sz="2700" dirty="0" err="1" smtClean="0">
                <a:solidFill>
                  <a:schemeClr val="tx1"/>
                </a:solidFill>
                <a:latin typeface="Open Sans" charset="0"/>
                <a:ea typeface="Open Sans" charset="0"/>
                <a:cs typeface="Open Sans" charset="0"/>
              </a:rPr>
              <a:t>RSForm!Pro</a:t>
            </a:r>
            <a:r>
              <a:rPr lang="en-US" sz="2700" dirty="0" smtClean="0">
                <a:solidFill>
                  <a:schemeClr val="tx1"/>
                </a:solidFill>
                <a:latin typeface="Open Sans" charset="0"/>
                <a:ea typeface="Open Sans" charset="0"/>
                <a:cs typeface="Open Sans" charset="0"/>
              </a:rPr>
              <a:t> &gt; Backup/Restore and generate a backup file…</a:t>
            </a:r>
          </a:p>
        </p:txBody>
      </p:sp>
    </p:spTree>
    <p:extLst>
      <p:ext uri="{BB962C8B-B14F-4D97-AF65-F5344CB8AC3E}">
        <p14:creationId xmlns:p14="http://schemas.microsoft.com/office/powerpoint/2010/main" val="21320154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cstate="email">
            <a:extLst>
              <a:ext uri="{28A0092B-C50C-407E-A947-70E740481C1C}">
                <a14:useLocalDpi xmlns:a14="http://schemas.microsoft.com/office/drawing/2010/main" val="0"/>
              </a:ext>
            </a:extLst>
          </a:blip>
          <a:srcRect l="13" r="13"/>
          <a:stretch>
            <a:fillRect/>
          </a:stretch>
        </p:blipFill>
        <p:spPr>
          <a:solidFill>
            <a:schemeClr val="accent2">
              <a:lumMod val="60000"/>
              <a:lumOff val="40000"/>
            </a:schemeClr>
          </a:solidFill>
        </p:spPr>
      </p:pic>
      <p:sp>
        <p:nvSpPr>
          <p:cNvPr id="5" name="TextBox 4"/>
          <p:cNvSpPr txBox="1"/>
          <p:nvPr/>
        </p:nvSpPr>
        <p:spPr>
          <a:xfrm>
            <a:off x="2759826" y="11006049"/>
            <a:ext cx="21617826" cy="2646878"/>
          </a:xfrm>
          <a:prstGeom prst="rect">
            <a:avLst/>
          </a:prstGeom>
          <a:noFill/>
        </p:spPr>
        <p:txBody>
          <a:bodyPr wrap="square" rtlCol="0">
            <a:spAutoFit/>
          </a:bodyPr>
          <a:lstStyle/>
          <a:p>
            <a:pPr algn="r"/>
            <a:r>
              <a:rPr lang="en-US" sz="16600" b="1" dirty="0" smtClean="0">
                <a:solidFill>
                  <a:schemeClr val="bg1"/>
                </a:solidFill>
                <a:latin typeface="League Spartan"/>
              </a:rPr>
              <a:t>FEEDBACK MODULE</a:t>
            </a:r>
            <a:endParaRPr lang="ro-RO" sz="16600" b="1" dirty="0">
              <a:solidFill>
                <a:schemeClr val="bg1"/>
              </a:solidFill>
              <a:latin typeface="League Spartan"/>
            </a:endParaRPr>
          </a:p>
        </p:txBody>
      </p:sp>
    </p:spTree>
    <p:extLst>
      <p:ext uri="{BB962C8B-B14F-4D97-AF65-F5344CB8AC3E}">
        <p14:creationId xmlns:p14="http://schemas.microsoft.com/office/powerpoint/2010/main" val="234261375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ubtitle 2"/>
          <p:cNvSpPr txBox="1">
            <a:spLocks/>
          </p:cNvSpPr>
          <p:nvPr/>
        </p:nvSpPr>
        <p:spPr>
          <a:xfrm>
            <a:off x="14655300" y="5095067"/>
            <a:ext cx="7719042" cy="347973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1"/>
                </a:solidFill>
                <a:latin typeface="Open Sans" charset="0"/>
                <a:ea typeface="Open Sans" charset="0"/>
                <a:cs typeface="Open Sans" charset="0"/>
              </a:rPr>
              <a:t>The </a:t>
            </a:r>
            <a:r>
              <a:rPr lang="en-US" sz="2700" dirty="0" err="1">
                <a:solidFill>
                  <a:schemeClr val="tx1"/>
                </a:solidFill>
                <a:latin typeface="Open Sans" charset="0"/>
                <a:ea typeface="Open Sans" charset="0"/>
                <a:cs typeface="Open Sans" charset="0"/>
              </a:rPr>
              <a:t>RSForm</a:t>
            </a:r>
            <a:r>
              <a:rPr lang="en-US" sz="2700" dirty="0">
                <a:solidFill>
                  <a:schemeClr val="tx1"/>
                </a:solidFill>
                <a:latin typeface="Open Sans" charset="0"/>
                <a:ea typeface="Open Sans" charset="0"/>
                <a:cs typeface="Open Sans" charset="0"/>
              </a:rPr>
              <a:t>! Pro Feedback module displays a button in a certain </a:t>
            </a:r>
            <a:r>
              <a:rPr lang="en-US" sz="2700" dirty="0" smtClean="0">
                <a:solidFill>
                  <a:schemeClr val="tx1"/>
                </a:solidFill>
                <a:latin typeface="Open Sans" charset="0"/>
                <a:ea typeface="Open Sans" charset="0"/>
                <a:cs typeface="Open Sans" charset="0"/>
              </a:rPr>
              <a:t>position (</a:t>
            </a:r>
            <a:r>
              <a:rPr lang="en-US" sz="2700" dirty="0">
                <a:solidFill>
                  <a:schemeClr val="tx1"/>
                </a:solidFill>
                <a:latin typeface="Open Sans" charset="0"/>
                <a:ea typeface="Open Sans" charset="0"/>
                <a:cs typeface="Open Sans" charset="0"/>
              </a:rPr>
              <a:t>top, right, left or bottom) on your site which will display a chosen form inside a </a:t>
            </a:r>
            <a:r>
              <a:rPr lang="en-US" sz="2700" dirty="0" smtClean="0">
                <a:solidFill>
                  <a:schemeClr val="tx1"/>
                </a:solidFill>
                <a:latin typeface="Open Sans" charset="0"/>
                <a:ea typeface="Open Sans" charset="0"/>
                <a:cs typeface="Open Sans" charset="0"/>
              </a:rPr>
              <a:t>modal (</a:t>
            </a:r>
            <a:r>
              <a:rPr lang="en-US" sz="2700" dirty="0">
                <a:solidFill>
                  <a:schemeClr val="tx1"/>
                </a:solidFill>
                <a:latin typeface="Open Sans" charset="0"/>
                <a:ea typeface="Open Sans" charset="0"/>
                <a:cs typeface="Open Sans" charset="0"/>
              </a:rPr>
              <a:t>depending on the option chosen in the module) when pressed.</a:t>
            </a:r>
          </a:p>
        </p:txBody>
      </p:sp>
      <p:pic>
        <p:nvPicPr>
          <p:cNvPr id="3" name="Picture Placeholder 2"/>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7923" r="7923"/>
          <a:stretch>
            <a:fillRect/>
          </a:stretch>
        </p:blipFill>
        <p:spPr/>
      </p:pic>
    </p:spTree>
    <p:extLst>
      <p:ext uri="{BB962C8B-B14F-4D97-AF65-F5344CB8AC3E}">
        <p14:creationId xmlns:p14="http://schemas.microsoft.com/office/powerpoint/2010/main" val="8466429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344722" cy="137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5" name="TextBox 4"/>
          <p:cNvSpPr txBox="1"/>
          <p:nvPr/>
        </p:nvSpPr>
        <p:spPr>
          <a:xfrm>
            <a:off x="551607" y="5592005"/>
            <a:ext cx="8186857" cy="1374735"/>
          </a:xfrm>
          <a:prstGeom prst="rect">
            <a:avLst/>
          </a:prstGeom>
          <a:noFill/>
        </p:spPr>
        <p:txBody>
          <a:bodyPr wrap="none" rtlCol="0">
            <a:spAutoFit/>
          </a:bodyPr>
          <a:lstStyle/>
          <a:p>
            <a:pPr algn="ctr">
              <a:lnSpc>
                <a:spcPts val="10000"/>
              </a:lnSpc>
            </a:pPr>
            <a:r>
              <a:rPr lang="en-US" sz="5400" b="1" dirty="0" smtClean="0">
                <a:solidFill>
                  <a:schemeClr val="bg1"/>
                </a:solidFill>
                <a:latin typeface="League Spartan" charset="0"/>
                <a:ea typeface="League Spartan" charset="0"/>
                <a:cs typeface="League Spartan" charset="0"/>
              </a:rPr>
              <a:t>Thank you</a:t>
            </a:r>
            <a:r>
              <a:rPr lang="en-US" sz="5400" b="1" dirty="0">
                <a:solidFill>
                  <a:schemeClr val="bg1"/>
                </a:solidFill>
                <a:latin typeface="League Spartan" charset="0"/>
                <a:ea typeface="League Spartan" charset="0"/>
                <a:cs typeface="League Spartan" charset="0"/>
              </a:rPr>
              <a:t> </a:t>
            </a:r>
            <a:r>
              <a:rPr lang="en-US" sz="5400" b="1" dirty="0" smtClean="0">
                <a:solidFill>
                  <a:schemeClr val="bg1"/>
                </a:solidFill>
                <a:latin typeface="League Spartan" charset="0"/>
                <a:ea typeface="League Spartan" charset="0"/>
                <a:cs typeface="League Spartan" charset="0"/>
              </a:rPr>
              <a:t>for watching!</a:t>
            </a:r>
          </a:p>
        </p:txBody>
      </p:sp>
      <p:sp>
        <p:nvSpPr>
          <p:cNvPr id="25" name="TextBox 24"/>
          <p:cNvSpPr txBox="1"/>
          <p:nvPr/>
        </p:nvSpPr>
        <p:spPr>
          <a:xfrm>
            <a:off x="13510868" y="6825265"/>
            <a:ext cx="2931123" cy="461665"/>
          </a:xfrm>
          <a:prstGeom prst="rect">
            <a:avLst/>
          </a:prstGeom>
          <a:noFill/>
        </p:spPr>
        <p:txBody>
          <a:bodyPr wrap="none" rtlCol="0" anchor="ctr" anchorCtr="0">
            <a:spAutoFit/>
          </a:bodyPr>
          <a:lstStyle/>
          <a:p>
            <a:r>
              <a:rPr lang="en-US" sz="2400" dirty="0" smtClean="0">
                <a:solidFill>
                  <a:schemeClr val="tx2"/>
                </a:solidFill>
                <a:latin typeface="Open Sans" charset="0"/>
                <a:ea typeface="Open Sans" charset="0"/>
                <a:cs typeface="Open Sans" charset="0"/>
              </a:rPr>
              <a:t>www.rsjoomla.com</a:t>
            </a:r>
            <a:endParaRPr lang="en-US" sz="2400" dirty="0">
              <a:solidFill>
                <a:schemeClr val="tx2"/>
              </a:solidFill>
              <a:latin typeface="Open Sans" charset="0"/>
              <a:ea typeface="Open Sans" charset="0"/>
              <a:cs typeface="Open Sans" charset="0"/>
            </a:endParaRPr>
          </a:p>
        </p:txBody>
      </p:sp>
      <p:sp>
        <p:nvSpPr>
          <p:cNvPr id="27" name="TextBox 26"/>
          <p:cNvSpPr txBox="1"/>
          <p:nvPr/>
        </p:nvSpPr>
        <p:spPr>
          <a:xfrm>
            <a:off x="13502617" y="5608283"/>
            <a:ext cx="3557384" cy="461665"/>
          </a:xfrm>
          <a:prstGeom prst="rect">
            <a:avLst/>
          </a:prstGeom>
          <a:noFill/>
        </p:spPr>
        <p:txBody>
          <a:bodyPr wrap="none" rtlCol="0" anchor="ctr" anchorCtr="0">
            <a:spAutoFit/>
          </a:bodyPr>
          <a:lstStyle/>
          <a:p>
            <a:r>
              <a:rPr lang="en-US" sz="2400" dirty="0" smtClean="0">
                <a:solidFill>
                  <a:schemeClr val="tx2"/>
                </a:solidFill>
                <a:latin typeface="Open Sans" charset="0"/>
                <a:ea typeface="Open Sans" charset="0"/>
                <a:cs typeface="Open Sans" charset="0"/>
              </a:rPr>
              <a:t>support@rsjoomla.com</a:t>
            </a:r>
            <a:endParaRPr lang="en-US" sz="2400" dirty="0">
              <a:solidFill>
                <a:schemeClr val="tx2"/>
              </a:solidFill>
              <a:latin typeface="Open Sans" charset="0"/>
              <a:ea typeface="Open Sans" charset="0"/>
              <a:cs typeface="Open Sans" charset="0"/>
            </a:endParaRPr>
          </a:p>
        </p:txBody>
      </p:sp>
      <p:sp>
        <p:nvSpPr>
          <p:cNvPr id="30" name="Oval 29"/>
          <p:cNvSpPr/>
          <p:nvPr/>
        </p:nvSpPr>
        <p:spPr>
          <a:xfrm>
            <a:off x="12226925" y="6576665"/>
            <a:ext cx="1042330" cy="10423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32" name="Oval 31"/>
          <p:cNvSpPr/>
          <p:nvPr/>
        </p:nvSpPr>
        <p:spPr>
          <a:xfrm>
            <a:off x="12226925" y="5354808"/>
            <a:ext cx="1042330" cy="104233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35" name="Shape 2944"/>
          <p:cNvSpPr/>
          <p:nvPr/>
        </p:nvSpPr>
        <p:spPr>
          <a:xfrm>
            <a:off x="12479509" y="6802963"/>
            <a:ext cx="558655" cy="558654"/>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solidFill>
                <a:schemeClr val="tx2"/>
              </a:solidFill>
              <a:latin typeface="Open Sans" charset="0"/>
              <a:ea typeface="Open Sans" charset="0"/>
              <a:cs typeface="Open Sans" charset="0"/>
            </a:endParaRPr>
          </a:p>
        </p:txBody>
      </p:sp>
      <p:sp>
        <p:nvSpPr>
          <p:cNvPr id="36" name="Shape 2836"/>
          <p:cNvSpPr/>
          <p:nvPr/>
        </p:nvSpPr>
        <p:spPr>
          <a:xfrm>
            <a:off x="12468762" y="5672825"/>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solidFill>
                <a:schemeClr val="tx2"/>
              </a:solidFill>
              <a:latin typeface="Open Sans" charset="0"/>
              <a:ea typeface="Open Sans" charset="0"/>
              <a:cs typeface="Open Sans" charset="0"/>
            </a:endParaRPr>
          </a:p>
        </p:txBody>
      </p:sp>
      <p:sp>
        <p:nvSpPr>
          <p:cNvPr id="37" name="Shape 2643"/>
          <p:cNvSpPr/>
          <p:nvPr/>
        </p:nvSpPr>
        <p:spPr>
          <a:xfrm>
            <a:off x="12618031" y="3850940"/>
            <a:ext cx="304722" cy="55865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solidFill>
                <a:schemeClr val="tx2"/>
              </a:solidFill>
              <a:latin typeface="Open Sans" charset="0"/>
              <a:ea typeface="Open Sans" charset="0"/>
              <a:cs typeface="Open Sans" charset="0"/>
            </a:endParaRPr>
          </a:p>
        </p:txBody>
      </p:sp>
    </p:spTree>
    <p:extLst>
      <p:ext uri="{BB962C8B-B14F-4D97-AF65-F5344CB8AC3E}">
        <p14:creationId xmlns:p14="http://schemas.microsoft.com/office/powerpoint/2010/main" val="17425237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15192573" y="3988760"/>
            <a:ext cx="3110147" cy="553998"/>
          </a:xfrm>
          <a:prstGeom prst="rect">
            <a:avLst/>
          </a:prstGeom>
          <a:noFill/>
        </p:spPr>
        <p:txBody>
          <a:bodyPr wrap="none" rtlCol="0" anchor="ctr" anchorCtr="0">
            <a:spAutoFit/>
          </a:bodyPr>
          <a:lstStyle/>
          <a:p>
            <a:r>
              <a:rPr lang="en-US" sz="3000" b="1" dirty="0" smtClean="0">
                <a:solidFill>
                  <a:schemeClr val="tx2"/>
                </a:solidFill>
                <a:latin typeface="League Spartan" charset="0"/>
                <a:ea typeface="League Spartan" charset="0"/>
                <a:cs typeface="League Spartan" charset="0"/>
              </a:rPr>
              <a:t>Backup/Restore</a:t>
            </a:r>
            <a:endParaRPr lang="en-US" sz="3000" b="1" dirty="0">
              <a:solidFill>
                <a:schemeClr val="tx2"/>
              </a:solidFill>
              <a:latin typeface="League Spartan" charset="0"/>
              <a:ea typeface="League Spartan" charset="0"/>
              <a:cs typeface="League Spartan" charset="0"/>
            </a:endParaRPr>
          </a:p>
        </p:txBody>
      </p:sp>
      <p:sp>
        <p:nvSpPr>
          <p:cNvPr id="44" name="Subtitle 2"/>
          <p:cNvSpPr txBox="1">
            <a:spLocks/>
          </p:cNvSpPr>
          <p:nvPr/>
        </p:nvSpPr>
        <p:spPr>
          <a:xfrm>
            <a:off x="15082026" y="4593558"/>
            <a:ext cx="7631693" cy="132248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smtClean="0">
                <a:solidFill>
                  <a:schemeClr val="tx1"/>
                </a:solidFill>
                <a:latin typeface="Open Sans" charset="0"/>
                <a:ea typeface="Open Sans" charset="0"/>
                <a:cs typeface="Open Sans" charset="0"/>
              </a:rPr>
              <a:t>Keep your form information safe or move the form on another Joomla! Installation.</a:t>
            </a:r>
            <a:endParaRPr lang="en-US" sz="2700" dirty="0">
              <a:solidFill>
                <a:schemeClr val="tx1"/>
              </a:solidFill>
              <a:latin typeface="Open Sans" charset="0"/>
              <a:ea typeface="Open Sans" charset="0"/>
              <a:cs typeface="Open Sans" charset="0"/>
            </a:endParaRPr>
          </a:p>
        </p:txBody>
      </p:sp>
      <p:sp>
        <p:nvSpPr>
          <p:cNvPr id="46" name="TextBox 45"/>
          <p:cNvSpPr txBox="1"/>
          <p:nvPr/>
        </p:nvSpPr>
        <p:spPr>
          <a:xfrm>
            <a:off x="15192573" y="6567837"/>
            <a:ext cx="3433953" cy="553998"/>
          </a:xfrm>
          <a:prstGeom prst="rect">
            <a:avLst/>
          </a:prstGeom>
          <a:noFill/>
        </p:spPr>
        <p:txBody>
          <a:bodyPr wrap="none" rtlCol="0" anchor="ctr" anchorCtr="0">
            <a:spAutoFit/>
          </a:bodyPr>
          <a:lstStyle/>
          <a:p>
            <a:r>
              <a:rPr lang="en-US" sz="3000" b="1" dirty="0" smtClean="0">
                <a:solidFill>
                  <a:schemeClr val="tx2"/>
                </a:solidFill>
                <a:latin typeface="League Spartan" charset="0"/>
                <a:ea typeface="League Spartan" charset="0"/>
                <a:cs typeface="League Spartan" charset="0"/>
              </a:rPr>
              <a:t>Feedback module</a:t>
            </a:r>
            <a:endParaRPr lang="en-US" sz="3000" b="1" dirty="0">
              <a:solidFill>
                <a:schemeClr val="tx2"/>
              </a:solidFill>
              <a:latin typeface="League Spartan" charset="0"/>
              <a:ea typeface="League Spartan" charset="0"/>
              <a:cs typeface="League Spartan" charset="0"/>
            </a:endParaRPr>
          </a:p>
        </p:txBody>
      </p:sp>
      <p:sp>
        <p:nvSpPr>
          <p:cNvPr id="49" name="Subtitle 2"/>
          <p:cNvSpPr txBox="1">
            <a:spLocks/>
          </p:cNvSpPr>
          <p:nvPr/>
        </p:nvSpPr>
        <p:spPr>
          <a:xfrm>
            <a:off x="15082026" y="7172635"/>
            <a:ext cx="7631693" cy="132248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smtClean="0">
                <a:solidFill>
                  <a:schemeClr val="tx1"/>
                </a:solidFill>
                <a:latin typeface="Open Sans" charset="0"/>
                <a:ea typeface="Open Sans" charset="0"/>
                <a:cs typeface="Open Sans" charset="0"/>
              </a:rPr>
              <a:t>Popup a form using the </a:t>
            </a:r>
            <a:r>
              <a:rPr lang="en-US" sz="2700" dirty="0" err="1" smtClean="0">
                <a:solidFill>
                  <a:schemeClr val="tx1"/>
                </a:solidFill>
                <a:latin typeface="Open Sans" charset="0"/>
                <a:ea typeface="Open Sans" charset="0"/>
                <a:cs typeface="Open Sans" charset="0"/>
              </a:rPr>
              <a:t>RSForm!Pro</a:t>
            </a:r>
            <a:r>
              <a:rPr lang="en-US" sz="2700" dirty="0" smtClean="0">
                <a:solidFill>
                  <a:schemeClr val="tx1"/>
                </a:solidFill>
                <a:latin typeface="Open Sans" charset="0"/>
                <a:ea typeface="Open Sans" charset="0"/>
                <a:cs typeface="Open Sans" charset="0"/>
              </a:rPr>
              <a:t> Feedback module</a:t>
            </a:r>
            <a:endParaRPr lang="en-US" sz="2700" dirty="0">
              <a:solidFill>
                <a:schemeClr val="tx1"/>
              </a:solidFill>
              <a:latin typeface="Open Sans" charset="0"/>
              <a:ea typeface="Open Sans" charset="0"/>
              <a:cs typeface="Open Sans" charset="0"/>
            </a:endParaRPr>
          </a:p>
        </p:txBody>
      </p:sp>
      <p:sp>
        <p:nvSpPr>
          <p:cNvPr id="63" name="TextBox 62"/>
          <p:cNvSpPr txBox="1"/>
          <p:nvPr/>
        </p:nvSpPr>
        <p:spPr>
          <a:xfrm>
            <a:off x="13085724" y="6416087"/>
            <a:ext cx="1867819" cy="2035044"/>
          </a:xfrm>
          <a:prstGeom prst="rect">
            <a:avLst/>
          </a:prstGeom>
          <a:noFill/>
        </p:spPr>
        <p:txBody>
          <a:bodyPr wrap="none" tIns="640080" rtlCol="0">
            <a:spAutoFit/>
          </a:bodyPr>
          <a:lstStyle/>
          <a:p>
            <a:pPr algn="ctr">
              <a:lnSpc>
                <a:spcPts val="10000"/>
              </a:lnSpc>
            </a:pPr>
            <a:r>
              <a:rPr lang="en-US" sz="11500" b="1" dirty="0" smtClean="0">
                <a:solidFill>
                  <a:schemeClr val="accent4">
                    <a:lumMod val="75000"/>
                  </a:schemeClr>
                </a:solidFill>
                <a:latin typeface="Open Sans" charset="0"/>
                <a:ea typeface="Open Sans" charset="0"/>
                <a:cs typeface="Open Sans" charset="0"/>
              </a:rPr>
              <a:t>11</a:t>
            </a:r>
            <a:endParaRPr lang="en-US" sz="11500" b="1" dirty="0">
              <a:solidFill>
                <a:schemeClr val="accent4">
                  <a:lumMod val="75000"/>
                </a:schemeClr>
              </a:solidFill>
              <a:latin typeface="Open Sans" charset="0"/>
              <a:ea typeface="Open Sans" charset="0"/>
              <a:cs typeface="Open Sans" charset="0"/>
            </a:endParaRPr>
          </a:p>
        </p:txBody>
      </p:sp>
      <p:sp>
        <p:nvSpPr>
          <p:cNvPr id="65" name="TextBox 64"/>
          <p:cNvSpPr txBox="1"/>
          <p:nvPr/>
        </p:nvSpPr>
        <p:spPr>
          <a:xfrm>
            <a:off x="13085724" y="3814088"/>
            <a:ext cx="1867819" cy="2035044"/>
          </a:xfrm>
          <a:prstGeom prst="rect">
            <a:avLst/>
          </a:prstGeom>
          <a:noFill/>
        </p:spPr>
        <p:txBody>
          <a:bodyPr wrap="none" tIns="640080" rtlCol="0">
            <a:spAutoFit/>
          </a:bodyPr>
          <a:lstStyle/>
          <a:p>
            <a:pPr algn="ctr">
              <a:lnSpc>
                <a:spcPts val="10000"/>
              </a:lnSpc>
            </a:pPr>
            <a:r>
              <a:rPr lang="en-US" sz="11500" b="1" dirty="0" smtClean="0">
                <a:solidFill>
                  <a:schemeClr val="accent4">
                    <a:lumMod val="75000"/>
                  </a:schemeClr>
                </a:solidFill>
                <a:latin typeface="Open Sans" charset="0"/>
                <a:ea typeface="Open Sans" charset="0"/>
                <a:cs typeface="Open Sans" charset="0"/>
              </a:rPr>
              <a:t>10</a:t>
            </a:r>
            <a:endParaRPr lang="en-US" sz="11500" b="1" dirty="0">
              <a:solidFill>
                <a:schemeClr val="accent4">
                  <a:lumMod val="75000"/>
                </a:schemeClr>
              </a:solidFill>
              <a:latin typeface="Open Sans" charset="0"/>
              <a:ea typeface="Open Sans" charset="0"/>
              <a:cs typeface="Open Sans" charset="0"/>
            </a:endParaRPr>
          </a:p>
        </p:txBody>
      </p:sp>
      <p:sp>
        <p:nvSpPr>
          <p:cNvPr id="66" name="TextBox 65"/>
          <p:cNvSpPr txBox="1"/>
          <p:nvPr/>
        </p:nvSpPr>
        <p:spPr>
          <a:xfrm>
            <a:off x="3662213" y="9193806"/>
            <a:ext cx="3970959" cy="553998"/>
          </a:xfrm>
          <a:prstGeom prst="rect">
            <a:avLst/>
          </a:prstGeom>
          <a:noFill/>
        </p:spPr>
        <p:txBody>
          <a:bodyPr wrap="none" rtlCol="0" anchor="ctr" anchorCtr="0">
            <a:spAutoFit/>
          </a:bodyPr>
          <a:lstStyle/>
          <a:p>
            <a:r>
              <a:rPr lang="en-US" sz="3000" b="1" dirty="0" smtClean="0">
                <a:solidFill>
                  <a:schemeClr val="tx2"/>
                </a:solidFill>
                <a:latin typeface="League Spartan" charset="0"/>
                <a:ea typeface="League Spartan" charset="0"/>
                <a:cs typeface="League Spartan" charset="0"/>
              </a:rPr>
              <a:t>Multi Language form</a:t>
            </a:r>
            <a:endParaRPr lang="en-US" sz="3000" b="1" dirty="0">
              <a:solidFill>
                <a:schemeClr val="tx2"/>
              </a:solidFill>
              <a:latin typeface="League Spartan" charset="0"/>
              <a:ea typeface="League Spartan" charset="0"/>
              <a:cs typeface="League Spartan" charset="0"/>
            </a:endParaRPr>
          </a:p>
        </p:txBody>
      </p:sp>
      <p:sp>
        <p:nvSpPr>
          <p:cNvPr id="67" name="Subtitle 2"/>
          <p:cNvSpPr txBox="1">
            <a:spLocks/>
          </p:cNvSpPr>
          <p:nvPr/>
        </p:nvSpPr>
        <p:spPr>
          <a:xfrm>
            <a:off x="3551666" y="9798604"/>
            <a:ext cx="7631693" cy="77104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smtClean="0">
                <a:solidFill>
                  <a:schemeClr val="tx1"/>
                </a:solidFill>
                <a:latin typeface="Open Sans" charset="0"/>
                <a:ea typeface="Open Sans" charset="0"/>
                <a:cs typeface="Open Sans" charset="0"/>
              </a:rPr>
              <a:t>Translate the form in multiple languages</a:t>
            </a:r>
            <a:endParaRPr lang="en-US" sz="2700" dirty="0">
              <a:solidFill>
                <a:schemeClr val="tx1"/>
              </a:solidFill>
              <a:latin typeface="Open Sans" charset="0"/>
              <a:ea typeface="Open Sans" charset="0"/>
              <a:cs typeface="Open Sans" charset="0"/>
            </a:endParaRPr>
          </a:p>
        </p:txBody>
      </p:sp>
      <p:sp>
        <p:nvSpPr>
          <p:cNvPr id="68" name="TextBox 67"/>
          <p:cNvSpPr txBox="1"/>
          <p:nvPr/>
        </p:nvSpPr>
        <p:spPr>
          <a:xfrm>
            <a:off x="3662213" y="3988760"/>
            <a:ext cx="6213560" cy="553998"/>
          </a:xfrm>
          <a:prstGeom prst="rect">
            <a:avLst/>
          </a:prstGeom>
          <a:noFill/>
        </p:spPr>
        <p:txBody>
          <a:bodyPr wrap="none" rtlCol="0" anchor="ctr" anchorCtr="0">
            <a:spAutoFit/>
          </a:bodyPr>
          <a:lstStyle/>
          <a:p>
            <a:r>
              <a:rPr lang="en-US" sz="3000" b="1" dirty="0">
                <a:solidFill>
                  <a:schemeClr val="tx2"/>
                </a:solidFill>
                <a:latin typeface="League Spartan" charset="0"/>
                <a:ea typeface="League Spartan" charset="0"/>
                <a:cs typeface="League Spartan" charset="0"/>
              </a:rPr>
              <a:t>Display the form in frontend area</a:t>
            </a:r>
          </a:p>
        </p:txBody>
      </p:sp>
      <p:sp>
        <p:nvSpPr>
          <p:cNvPr id="71" name="Subtitle 2"/>
          <p:cNvSpPr txBox="1">
            <a:spLocks/>
          </p:cNvSpPr>
          <p:nvPr/>
        </p:nvSpPr>
        <p:spPr>
          <a:xfrm>
            <a:off x="3551666" y="4593558"/>
            <a:ext cx="7631693" cy="132248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err="1" smtClean="0">
                <a:solidFill>
                  <a:schemeClr val="tx1"/>
                </a:solidFill>
                <a:latin typeface="Open Sans" charset="0"/>
                <a:ea typeface="Open Sans" charset="0"/>
                <a:cs typeface="Open Sans" charset="0"/>
              </a:rPr>
              <a:t>RSForm!Pro</a:t>
            </a:r>
            <a:r>
              <a:rPr lang="en-US" sz="2700" dirty="0" smtClean="0">
                <a:solidFill>
                  <a:schemeClr val="tx1"/>
                </a:solidFill>
                <a:latin typeface="Open Sans" charset="0"/>
                <a:ea typeface="Open Sans" charset="0"/>
                <a:cs typeface="Open Sans" charset="0"/>
              </a:rPr>
              <a:t> Form Menu Item, Form Module and Content Plugin</a:t>
            </a:r>
            <a:endParaRPr lang="en-US" sz="2700" dirty="0">
              <a:solidFill>
                <a:schemeClr val="tx1"/>
              </a:solidFill>
              <a:latin typeface="Open Sans" charset="0"/>
              <a:ea typeface="Open Sans" charset="0"/>
              <a:cs typeface="Open Sans" charset="0"/>
            </a:endParaRPr>
          </a:p>
        </p:txBody>
      </p:sp>
      <p:sp>
        <p:nvSpPr>
          <p:cNvPr id="72" name="TextBox 71"/>
          <p:cNvSpPr txBox="1"/>
          <p:nvPr/>
        </p:nvSpPr>
        <p:spPr>
          <a:xfrm>
            <a:off x="3662213" y="6567837"/>
            <a:ext cx="7604967" cy="553998"/>
          </a:xfrm>
          <a:prstGeom prst="rect">
            <a:avLst/>
          </a:prstGeom>
          <a:noFill/>
        </p:spPr>
        <p:txBody>
          <a:bodyPr wrap="none" rtlCol="0" anchor="ctr" anchorCtr="0">
            <a:spAutoFit/>
          </a:bodyPr>
          <a:lstStyle/>
          <a:p>
            <a:r>
              <a:rPr lang="en-US" sz="3000" b="1" dirty="0" smtClean="0">
                <a:solidFill>
                  <a:schemeClr val="tx2"/>
                </a:solidFill>
                <a:latin typeface="League Spartan" charset="0"/>
                <a:ea typeface="League Spartan" charset="0"/>
                <a:cs typeface="League Spartan" charset="0"/>
              </a:rPr>
              <a:t>Displaying submissions in frontend area</a:t>
            </a:r>
            <a:endParaRPr lang="en-US" sz="3000" b="1" dirty="0">
              <a:solidFill>
                <a:schemeClr val="tx2"/>
              </a:solidFill>
              <a:latin typeface="League Spartan" charset="0"/>
              <a:ea typeface="League Spartan" charset="0"/>
              <a:cs typeface="League Spartan" charset="0"/>
            </a:endParaRPr>
          </a:p>
        </p:txBody>
      </p:sp>
      <p:sp>
        <p:nvSpPr>
          <p:cNvPr id="73" name="Subtitle 2"/>
          <p:cNvSpPr txBox="1">
            <a:spLocks/>
          </p:cNvSpPr>
          <p:nvPr/>
        </p:nvSpPr>
        <p:spPr>
          <a:xfrm>
            <a:off x="3551666" y="7172635"/>
            <a:ext cx="7631693" cy="132248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smtClean="0">
                <a:solidFill>
                  <a:schemeClr val="tx1"/>
                </a:solidFill>
                <a:latin typeface="Open Sans" charset="0"/>
                <a:ea typeface="Open Sans" charset="0"/>
                <a:cs typeface="Open Sans" charset="0"/>
              </a:rPr>
              <a:t>Submissions – View, Submissions – Directory menu items, Submissions List Module</a:t>
            </a:r>
          </a:p>
        </p:txBody>
      </p:sp>
      <p:sp>
        <p:nvSpPr>
          <p:cNvPr id="74" name="TextBox 73"/>
          <p:cNvSpPr txBox="1"/>
          <p:nvPr/>
        </p:nvSpPr>
        <p:spPr>
          <a:xfrm>
            <a:off x="1975351" y="6416087"/>
            <a:ext cx="1027845" cy="2035044"/>
          </a:xfrm>
          <a:prstGeom prst="rect">
            <a:avLst/>
          </a:prstGeom>
          <a:noFill/>
        </p:spPr>
        <p:txBody>
          <a:bodyPr wrap="none" tIns="640080" rtlCol="0">
            <a:spAutoFit/>
          </a:bodyPr>
          <a:lstStyle/>
          <a:p>
            <a:pPr algn="ctr">
              <a:lnSpc>
                <a:spcPts val="10000"/>
              </a:lnSpc>
            </a:pPr>
            <a:r>
              <a:rPr lang="en-US" sz="11500" b="1" dirty="0" smtClean="0">
                <a:solidFill>
                  <a:schemeClr val="accent4">
                    <a:lumMod val="75000"/>
                  </a:schemeClr>
                </a:solidFill>
                <a:latin typeface="Open Sans" charset="0"/>
                <a:ea typeface="Open Sans" charset="0"/>
                <a:cs typeface="Open Sans" charset="0"/>
              </a:rPr>
              <a:t>8</a:t>
            </a:r>
            <a:endParaRPr lang="en-US" sz="11500" b="1" dirty="0">
              <a:solidFill>
                <a:schemeClr val="accent4">
                  <a:lumMod val="75000"/>
                </a:schemeClr>
              </a:solidFill>
              <a:latin typeface="Open Sans" charset="0"/>
              <a:ea typeface="Open Sans" charset="0"/>
              <a:cs typeface="Open Sans" charset="0"/>
            </a:endParaRPr>
          </a:p>
        </p:txBody>
      </p:sp>
      <p:sp>
        <p:nvSpPr>
          <p:cNvPr id="75" name="TextBox 74"/>
          <p:cNvSpPr txBox="1"/>
          <p:nvPr/>
        </p:nvSpPr>
        <p:spPr>
          <a:xfrm>
            <a:off x="1975351" y="8971512"/>
            <a:ext cx="1027845" cy="2035044"/>
          </a:xfrm>
          <a:prstGeom prst="rect">
            <a:avLst/>
          </a:prstGeom>
          <a:noFill/>
        </p:spPr>
        <p:txBody>
          <a:bodyPr wrap="none" tIns="640080" rtlCol="0">
            <a:spAutoFit/>
          </a:bodyPr>
          <a:lstStyle/>
          <a:p>
            <a:pPr algn="ctr">
              <a:lnSpc>
                <a:spcPts val="10000"/>
              </a:lnSpc>
            </a:pPr>
            <a:r>
              <a:rPr lang="en-US" sz="11500" b="1" dirty="0" smtClean="0">
                <a:solidFill>
                  <a:schemeClr val="accent4">
                    <a:lumMod val="75000"/>
                  </a:schemeClr>
                </a:solidFill>
                <a:latin typeface="Open Sans" charset="0"/>
                <a:ea typeface="Open Sans" charset="0"/>
                <a:cs typeface="Open Sans" charset="0"/>
              </a:rPr>
              <a:t>9</a:t>
            </a:r>
            <a:endParaRPr lang="en-US" sz="11500" b="1" dirty="0">
              <a:solidFill>
                <a:schemeClr val="accent4">
                  <a:lumMod val="75000"/>
                </a:schemeClr>
              </a:solidFill>
              <a:latin typeface="Open Sans" charset="0"/>
              <a:ea typeface="Open Sans" charset="0"/>
              <a:cs typeface="Open Sans" charset="0"/>
            </a:endParaRPr>
          </a:p>
        </p:txBody>
      </p:sp>
      <p:sp>
        <p:nvSpPr>
          <p:cNvPr id="76" name="TextBox 75"/>
          <p:cNvSpPr txBox="1"/>
          <p:nvPr/>
        </p:nvSpPr>
        <p:spPr>
          <a:xfrm>
            <a:off x="1975351" y="3814088"/>
            <a:ext cx="1027846" cy="2035044"/>
          </a:xfrm>
          <a:prstGeom prst="rect">
            <a:avLst/>
          </a:prstGeom>
          <a:noFill/>
        </p:spPr>
        <p:txBody>
          <a:bodyPr wrap="none" tIns="640080" rtlCol="0">
            <a:spAutoFit/>
          </a:bodyPr>
          <a:lstStyle/>
          <a:p>
            <a:pPr algn="ctr">
              <a:lnSpc>
                <a:spcPts val="10000"/>
              </a:lnSpc>
            </a:pPr>
            <a:r>
              <a:rPr lang="en-US" sz="11500" b="1" dirty="0" smtClean="0">
                <a:solidFill>
                  <a:schemeClr val="accent4">
                    <a:lumMod val="75000"/>
                  </a:schemeClr>
                </a:solidFill>
                <a:latin typeface="Open Sans" charset="0"/>
                <a:ea typeface="Open Sans" charset="0"/>
                <a:cs typeface="Open Sans" charset="0"/>
              </a:rPr>
              <a:t>7</a:t>
            </a:r>
            <a:endParaRPr lang="en-US" sz="11500" b="1" dirty="0">
              <a:solidFill>
                <a:schemeClr val="accent4">
                  <a:lumMod val="75000"/>
                </a:schemeClr>
              </a:solidFill>
              <a:latin typeface="Open Sans" charset="0"/>
              <a:ea typeface="Open Sans" charset="0"/>
              <a:cs typeface="Open Sans" charset="0"/>
            </a:endParaRPr>
          </a:p>
        </p:txBody>
      </p:sp>
    </p:spTree>
    <p:extLst>
      <p:ext uri="{BB962C8B-B14F-4D97-AF65-F5344CB8AC3E}">
        <p14:creationId xmlns:p14="http://schemas.microsoft.com/office/powerpoint/2010/main" val="25758621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cstate="email">
            <a:extLst>
              <a:ext uri="{28A0092B-C50C-407E-A947-70E740481C1C}">
                <a14:useLocalDpi xmlns:a14="http://schemas.microsoft.com/office/drawing/2010/main" val="0"/>
              </a:ext>
            </a:extLst>
          </a:blip>
          <a:srcRect l="13" r="13"/>
          <a:stretch>
            <a:fillRect/>
          </a:stretch>
        </p:blipFill>
        <p:spPr>
          <a:solidFill>
            <a:schemeClr val="accent2">
              <a:lumMod val="60000"/>
              <a:lumOff val="40000"/>
            </a:schemeClr>
          </a:solidFill>
        </p:spPr>
      </p:pic>
      <p:sp>
        <p:nvSpPr>
          <p:cNvPr id="5" name="TextBox 4"/>
          <p:cNvSpPr txBox="1"/>
          <p:nvPr/>
        </p:nvSpPr>
        <p:spPr>
          <a:xfrm>
            <a:off x="7697579" y="11094059"/>
            <a:ext cx="16675903" cy="2646878"/>
          </a:xfrm>
          <a:prstGeom prst="rect">
            <a:avLst/>
          </a:prstGeom>
          <a:noFill/>
        </p:spPr>
        <p:txBody>
          <a:bodyPr wrap="square" rtlCol="0">
            <a:spAutoFit/>
          </a:bodyPr>
          <a:lstStyle/>
          <a:p>
            <a:r>
              <a:rPr lang="en-US" sz="16600" b="1" dirty="0" smtClean="0">
                <a:solidFill>
                  <a:schemeClr val="bg1"/>
                </a:solidFill>
                <a:latin typeface="League Spartan"/>
              </a:rPr>
              <a:t>INTRODUCTION</a:t>
            </a:r>
            <a:endParaRPr lang="ro-RO" sz="16600" b="1" dirty="0">
              <a:solidFill>
                <a:schemeClr val="bg1"/>
              </a:solidFill>
              <a:latin typeface="League Spartan"/>
            </a:endParaRPr>
          </a:p>
        </p:txBody>
      </p:sp>
    </p:spTree>
    <p:extLst>
      <p:ext uri="{BB962C8B-B14F-4D97-AF65-F5344CB8AC3E}">
        <p14:creationId xmlns:p14="http://schemas.microsoft.com/office/powerpoint/2010/main" val="247027295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4971408" y="8484476"/>
            <a:ext cx="3155031" cy="553998"/>
          </a:xfrm>
          <a:prstGeom prst="rect">
            <a:avLst/>
          </a:prstGeom>
          <a:noFill/>
        </p:spPr>
        <p:txBody>
          <a:bodyPr wrap="none" rtlCol="0" anchor="ctr" anchorCtr="0">
            <a:spAutoFit/>
          </a:bodyPr>
          <a:lstStyle/>
          <a:p>
            <a:r>
              <a:rPr lang="en-US" sz="3000" b="1" dirty="0" smtClean="0">
                <a:solidFill>
                  <a:schemeClr val="tx2"/>
                </a:solidFill>
                <a:latin typeface="League Spartan" charset="0"/>
                <a:ea typeface="League Spartan" charset="0"/>
                <a:cs typeface="League Spartan" charset="0"/>
              </a:rPr>
              <a:t>Form Properties</a:t>
            </a:r>
            <a:endParaRPr lang="en-US" sz="3000" b="1" dirty="0">
              <a:solidFill>
                <a:schemeClr val="tx2"/>
              </a:solidFill>
              <a:latin typeface="League Spartan" charset="0"/>
              <a:ea typeface="League Spartan" charset="0"/>
              <a:cs typeface="League Spartan" charset="0"/>
            </a:endParaRPr>
          </a:p>
        </p:txBody>
      </p:sp>
      <p:sp>
        <p:nvSpPr>
          <p:cNvPr id="31" name="Subtitle 2"/>
          <p:cNvSpPr txBox="1">
            <a:spLocks/>
          </p:cNvSpPr>
          <p:nvPr/>
        </p:nvSpPr>
        <p:spPr>
          <a:xfrm>
            <a:off x="14860862" y="9121932"/>
            <a:ext cx="7719042" cy="127400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smtClean="0">
                <a:solidFill>
                  <a:schemeClr val="tx1"/>
                </a:solidFill>
                <a:latin typeface="Open Sans" charset="0"/>
                <a:ea typeface="Open Sans" charset="0"/>
                <a:cs typeface="Open Sans" charset="0"/>
              </a:rPr>
              <a:t>Configuration </a:t>
            </a:r>
            <a:r>
              <a:rPr lang="en-US" sz="2700" dirty="0">
                <a:solidFill>
                  <a:schemeClr val="tx1"/>
                </a:solidFill>
                <a:latin typeface="Open Sans" charset="0"/>
                <a:ea typeface="Open Sans" charset="0"/>
                <a:cs typeface="Open Sans" charset="0"/>
              </a:rPr>
              <a:t>aspects that directly relate to the general form functionality.</a:t>
            </a:r>
          </a:p>
        </p:txBody>
      </p:sp>
      <p:sp>
        <p:nvSpPr>
          <p:cNvPr id="36" name="TextBox 35"/>
          <p:cNvSpPr txBox="1"/>
          <p:nvPr/>
        </p:nvSpPr>
        <p:spPr>
          <a:xfrm>
            <a:off x="14971408" y="3279430"/>
            <a:ext cx="2193229" cy="553998"/>
          </a:xfrm>
          <a:prstGeom prst="rect">
            <a:avLst/>
          </a:prstGeom>
          <a:noFill/>
        </p:spPr>
        <p:txBody>
          <a:bodyPr wrap="none" rtlCol="0" anchor="ctr" anchorCtr="0">
            <a:spAutoFit/>
          </a:bodyPr>
          <a:lstStyle/>
          <a:p>
            <a:r>
              <a:rPr lang="en-US" sz="3000" b="1" dirty="0" smtClean="0">
                <a:solidFill>
                  <a:schemeClr val="tx2"/>
                </a:solidFill>
                <a:latin typeface="League Spartan" charset="0"/>
                <a:ea typeface="League Spartan" charset="0"/>
                <a:cs typeface="League Spartan" charset="0"/>
              </a:rPr>
              <a:t>Dashboard</a:t>
            </a:r>
            <a:endParaRPr lang="en-US" sz="3000" b="1" dirty="0">
              <a:solidFill>
                <a:schemeClr val="tx2"/>
              </a:solidFill>
              <a:latin typeface="League Spartan" charset="0"/>
              <a:ea typeface="League Spartan" charset="0"/>
              <a:cs typeface="League Spartan" charset="0"/>
            </a:endParaRPr>
          </a:p>
        </p:txBody>
      </p:sp>
      <p:sp>
        <p:nvSpPr>
          <p:cNvPr id="37" name="Subtitle 2"/>
          <p:cNvSpPr txBox="1">
            <a:spLocks/>
          </p:cNvSpPr>
          <p:nvPr/>
        </p:nvSpPr>
        <p:spPr>
          <a:xfrm>
            <a:off x="14860862" y="3916886"/>
            <a:ext cx="7719042" cy="132248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smtClean="0">
                <a:solidFill>
                  <a:schemeClr val="tx1"/>
                </a:solidFill>
                <a:latin typeface="Open Sans" charset="0"/>
                <a:ea typeface="Open Sans" charset="0"/>
                <a:cs typeface="Open Sans" charset="0"/>
              </a:rPr>
              <a:t>A quick overview on the </a:t>
            </a:r>
            <a:r>
              <a:rPr lang="en-US" sz="2700" dirty="0" err="1" smtClean="0">
                <a:solidFill>
                  <a:schemeClr val="tx1"/>
                </a:solidFill>
                <a:latin typeface="Open Sans" charset="0"/>
                <a:ea typeface="Open Sans" charset="0"/>
                <a:cs typeface="Open Sans" charset="0"/>
              </a:rPr>
              <a:t>RSForm!Pro’s</a:t>
            </a:r>
            <a:r>
              <a:rPr lang="en-US" sz="2700" dirty="0" smtClean="0">
                <a:solidFill>
                  <a:schemeClr val="tx1"/>
                </a:solidFill>
                <a:latin typeface="Open Sans" charset="0"/>
                <a:ea typeface="Open Sans" charset="0"/>
                <a:cs typeface="Open Sans" charset="0"/>
              </a:rPr>
              <a:t> main sections.</a:t>
            </a:r>
            <a:endParaRPr lang="en-US" sz="2700" dirty="0">
              <a:solidFill>
                <a:schemeClr val="tx1"/>
              </a:solidFill>
              <a:latin typeface="Open Sans" charset="0"/>
              <a:ea typeface="Open Sans" charset="0"/>
              <a:cs typeface="Open Sans" charset="0"/>
            </a:endParaRPr>
          </a:p>
        </p:txBody>
      </p:sp>
      <p:sp>
        <p:nvSpPr>
          <p:cNvPr id="39" name="TextBox 38"/>
          <p:cNvSpPr txBox="1"/>
          <p:nvPr/>
        </p:nvSpPr>
        <p:spPr>
          <a:xfrm>
            <a:off x="14971408" y="5858507"/>
            <a:ext cx="2194832" cy="553998"/>
          </a:xfrm>
          <a:prstGeom prst="rect">
            <a:avLst/>
          </a:prstGeom>
          <a:noFill/>
        </p:spPr>
        <p:txBody>
          <a:bodyPr wrap="none" rtlCol="0" anchor="ctr" anchorCtr="0">
            <a:spAutoFit/>
          </a:bodyPr>
          <a:lstStyle/>
          <a:p>
            <a:r>
              <a:rPr lang="en-US" sz="3000" b="1" dirty="0" smtClean="0">
                <a:solidFill>
                  <a:schemeClr val="tx2"/>
                </a:solidFill>
                <a:latin typeface="League Spartan" charset="0"/>
                <a:ea typeface="League Spartan" charset="0"/>
                <a:cs typeface="League Spartan" charset="0"/>
              </a:rPr>
              <a:t>Field types</a:t>
            </a:r>
            <a:endParaRPr lang="en-US" sz="3000" b="1" dirty="0">
              <a:solidFill>
                <a:schemeClr val="tx2"/>
              </a:solidFill>
              <a:latin typeface="League Spartan" charset="0"/>
              <a:ea typeface="League Spartan" charset="0"/>
              <a:cs typeface="League Spartan" charset="0"/>
            </a:endParaRPr>
          </a:p>
        </p:txBody>
      </p:sp>
      <p:sp>
        <p:nvSpPr>
          <p:cNvPr id="40" name="Subtitle 2"/>
          <p:cNvSpPr txBox="1">
            <a:spLocks/>
          </p:cNvSpPr>
          <p:nvPr/>
        </p:nvSpPr>
        <p:spPr>
          <a:xfrm>
            <a:off x="14860862" y="6495963"/>
            <a:ext cx="7719042" cy="132248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1"/>
                </a:solidFill>
                <a:latin typeface="Open Sans" charset="0"/>
                <a:ea typeface="Open Sans" charset="0"/>
                <a:cs typeface="Open Sans" charset="0"/>
              </a:rPr>
              <a:t>Learn what fields </a:t>
            </a:r>
            <a:r>
              <a:rPr lang="en-US" sz="2700" dirty="0" err="1">
                <a:solidFill>
                  <a:schemeClr val="tx1"/>
                </a:solidFill>
                <a:latin typeface="Open Sans" charset="0"/>
                <a:ea typeface="Open Sans" charset="0"/>
                <a:cs typeface="Open Sans" charset="0"/>
              </a:rPr>
              <a:t>RSForm</a:t>
            </a:r>
            <a:r>
              <a:rPr lang="en-US" sz="2700" dirty="0">
                <a:solidFill>
                  <a:schemeClr val="tx1"/>
                </a:solidFill>
                <a:latin typeface="Open Sans" charset="0"/>
                <a:ea typeface="Open Sans" charset="0"/>
                <a:cs typeface="Open Sans" charset="0"/>
              </a:rPr>
              <a:t>! Pro offers and how you can use them to build your form.</a:t>
            </a:r>
          </a:p>
        </p:txBody>
      </p:sp>
      <p:pic>
        <p:nvPicPr>
          <p:cNvPr id="2" name="Picture Placeholder 1"/>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21096" r="21096"/>
          <a:stretch>
            <a:fillRect/>
          </a:stretch>
        </p:blipFill>
        <p:spPr>
          <a:solidFill>
            <a:schemeClr val="bg1">
              <a:lumMod val="95000"/>
            </a:schemeClr>
          </a:solidFill>
        </p:spPr>
      </p:pic>
      <p:sp>
        <p:nvSpPr>
          <p:cNvPr id="20" name="Shape 2561"/>
          <p:cNvSpPr/>
          <p:nvPr/>
        </p:nvSpPr>
        <p:spPr>
          <a:xfrm>
            <a:off x="13537915" y="3884228"/>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2455" y="3600"/>
                </a:moveTo>
                <a:lnTo>
                  <a:pt x="19145" y="3600"/>
                </a:lnTo>
                <a:cubicBezTo>
                  <a:pt x="19417" y="3600"/>
                  <a:pt x="19636" y="3332"/>
                  <a:pt x="19636" y="3000"/>
                </a:cubicBezTo>
                <a:cubicBezTo>
                  <a:pt x="19636" y="2669"/>
                  <a:pt x="19417" y="2400"/>
                  <a:pt x="19145" y="2400"/>
                </a:cubicBezTo>
                <a:lnTo>
                  <a:pt x="2455" y="2400"/>
                </a:lnTo>
                <a:cubicBezTo>
                  <a:pt x="2183" y="2400"/>
                  <a:pt x="1964" y="2669"/>
                  <a:pt x="1964" y="3000"/>
                </a:cubicBezTo>
                <a:cubicBezTo>
                  <a:pt x="1964" y="3332"/>
                  <a:pt x="2183" y="3600"/>
                  <a:pt x="2455" y="3600"/>
                </a:cubicBezTo>
                <a:moveTo>
                  <a:pt x="20618" y="20400"/>
                </a:moveTo>
                <a:lnTo>
                  <a:pt x="982" y="20400"/>
                </a:lnTo>
                <a:lnTo>
                  <a:pt x="982" y="6000"/>
                </a:lnTo>
                <a:lnTo>
                  <a:pt x="20618" y="6000"/>
                </a:lnTo>
                <a:cubicBezTo>
                  <a:pt x="20618" y="6000"/>
                  <a:pt x="20618" y="20400"/>
                  <a:pt x="20618" y="20400"/>
                </a:cubicBezTo>
                <a:close/>
                <a:moveTo>
                  <a:pt x="20618" y="4800"/>
                </a:moveTo>
                <a:lnTo>
                  <a:pt x="982" y="4800"/>
                </a:lnTo>
                <a:cubicBezTo>
                  <a:pt x="439" y="4800"/>
                  <a:pt x="0" y="5338"/>
                  <a:pt x="0" y="6000"/>
                </a:cubicBezTo>
                <a:lnTo>
                  <a:pt x="0" y="20400"/>
                </a:lnTo>
                <a:cubicBezTo>
                  <a:pt x="0" y="21062"/>
                  <a:pt x="439" y="21600"/>
                  <a:pt x="982" y="21600"/>
                </a:cubicBezTo>
                <a:lnTo>
                  <a:pt x="20618" y="21600"/>
                </a:lnTo>
                <a:cubicBezTo>
                  <a:pt x="21160" y="21600"/>
                  <a:pt x="21600" y="21062"/>
                  <a:pt x="21600" y="20400"/>
                </a:cubicBezTo>
                <a:lnTo>
                  <a:pt x="21600" y="6000"/>
                </a:lnTo>
                <a:cubicBezTo>
                  <a:pt x="21600" y="5338"/>
                  <a:pt x="21160" y="4800"/>
                  <a:pt x="20618" y="4800"/>
                </a:cubicBezTo>
                <a:moveTo>
                  <a:pt x="4418" y="1200"/>
                </a:moveTo>
                <a:lnTo>
                  <a:pt x="17182" y="1200"/>
                </a:lnTo>
                <a:cubicBezTo>
                  <a:pt x="17453" y="1200"/>
                  <a:pt x="17673" y="932"/>
                  <a:pt x="17673" y="600"/>
                </a:cubicBezTo>
                <a:cubicBezTo>
                  <a:pt x="17673" y="269"/>
                  <a:pt x="17453" y="0"/>
                  <a:pt x="17182" y="0"/>
                </a:cubicBezTo>
                <a:lnTo>
                  <a:pt x="4418" y="0"/>
                </a:lnTo>
                <a:cubicBezTo>
                  <a:pt x="4147" y="0"/>
                  <a:pt x="3927" y="269"/>
                  <a:pt x="3927" y="600"/>
                </a:cubicBezTo>
                <a:cubicBezTo>
                  <a:pt x="3927" y="932"/>
                  <a:pt x="4147" y="1200"/>
                  <a:pt x="4418" y="12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1" name="Shape 2588"/>
          <p:cNvSpPr/>
          <p:nvPr/>
        </p:nvSpPr>
        <p:spPr>
          <a:xfrm>
            <a:off x="13537916" y="6412505"/>
            <a:ext cx="558655" cy="507888"/>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2" name="Shape 2618"/>
          <p:cNvSpPr/>
          <p:nvPr/>
        </p:nvSpPr>
        <p:spPr>
          <a:xfrm>
            <a:off x="13537969" y="9038474"/>
            <a:ext cx="558602" cy="558681"/>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Tree>
    <p:extLst>
      <p:ext uri="{BB962C8B-B14F-4D97-AF65-F5344CB8AC3E}">
        <p14:creationId xmlns:p14="http://schemas.microsoft.com/office/powerpoint/2010/main" val="4309186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cstate="email">
            <a:extLst>
              <a:ext uri="{28A0092B-C50C-407E-A947-70E740481C1C}">
                <a14:useLocalDpi xmlns:a14="http://schemas.microsoft.com/office/drawing/2010/main" val="0"/>
              </a:ext>
            </a:extLst>
          </a:blip>
          <a:srcRect l="13" r="13"/>
          <a:stretch>
            <a:fillRect/>
          </a:stretch>
        </p:blipFill>
        <p:spPr>
          <a:solidFill>
            <a:schemeClr val="accent2">
              <a:lumMod val="60000"/>
              <a:lumOff val="40000"/>
            </a:schemeClr>
          </a:solidFill>
        </p:spPr>
      </p:pic>
      <p:sp>
        <p:nvSpPr>
          <p:cNvPr id="5" name="TextBox 4"/>
          <p:cNvSpPr txBox="1"/>
          <p:nvPr/>
        </p:nvSpPr>
        <p:spPr>
          <a:xfrm>
            <a:off x="3589458" y="8887044"/>
            <a:ext cx="20788192" cy="5201424"/>
          </a:xfrm>
          <a:prstGeom prst="rect">
            <a:avLst/>
          </a:prstGeom>
          <a:noFill/>
        </p:spPr>
        <p:txBody>
          <a:bodyPr wrap="square" rtlCol="0">
            <a:spAutoFit/>
          </a:bodyPr>
          <a:lstStyle/>
          <a:p>
            <a:pPr algn="r"/>
            <a:r>
              <a:rPr lang="en-US" sz="16600" b="1" dirty="0" smtClean="0">
                <a:solidFill>
                  <a:schemeClr val="bg1"/>
                </a:solidFill>
                <a:latin typeface="League Spartan"/>
              </a:rPr>
              <a:t>HOW TO CREATE YOUR FIRST FORM</a:t>
            </a:r>
            <a:endParaRPr lang="ro-RO" sz="16600" b="1" dirty="0">
              <a:solidFill>
                <a:schemeClr val="bg1"/>
              </a:solidFill>
              <a:latin typeface="League Spartan"/>
            </a:endParaRPr>
          </a:p>
        </p:txBody>
      </p:sp>
    </p:spTree>
    <p:extLst>
      <p:ext uri="{BB962C8B-B14F-4D97-AF65-F5344CB8AC3E}">
        <p14:creationId xmlns:p14="http://schemas.microsoft.com/office/powerpoint/2010/main" val="68792517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ubtitle 2"/>
          <p:cNvSpPr txBox="1">
            <a:spLocks/>
          </p:cNvSpPr>
          <p:nvPr/>
        </p:nvSpPr>
        <p:spPr>
          <a:xfrm>
            <a:off x="1558924" y="1950290"/>
            <a:ext cx="9503085" cy="9707339"/>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300"/>
              </a:lnSpc>
            </a:pPr>
            <a:r>
              <a:rPr lang="en-US" sz="2700" dirty="0" smtClean="0">
                <a:solidFill>
                  <a:schemeClr val="tx1"/>
                </a:solidFill>
                <a:latin typeface="Open Sans" charset="0"/>
                <a:ea typeface="Open Sans" charset="0"/>
                <a:cs typeface="Open Sans" charset="0"/>
              </a:rPr>
              <a:t>Creating a form has never been easier. </a:t>
            </a:r>
            <a:r>
              <a:rPr lang="en-US" sz="2700" dirty="0" err="1" smtClean="0">
                <a:solidFill>
                  <a:schemeClr val="tx1"/>
                </a:solidFill>
                <a:latin typeface="Open Sans" charset="0"/>
                <a:ea typeface="Open Sans" charset="0"/>
                <a:cs typeface="Open Sans" charset="0"/>
              </a:rPr>
              <a:t>RSForm!Pro</a:t>
            </a:r>
            <a:r>
              <a:rPr lang="en-US" sz="2700" dirty="0">
                <a:solidFill>
                  <a:schemeClr val="tx1"/>
                </a:solidFill>
                <a:latin typeface="Open Sans" charset="0"/>
                <a:ea typeface="Open Sans" charset="0"/>
                <a:cs typeface="Open Sans" charset="0"/>
              </a:rPr>
              <a:t> </a:t>
            </a:r>
            <a:r>
              <a:rPr lang="en-US" sz="2700" dirty="0" smtClean="0">
                <a:solidFill>
                  <a:schemeClr val="tx1"/>
                </a:solidFill>
                <a:latin typeface="Open Sans" charset="0"/>
                <a:ea typeface="Open Sans" charset="0"/>
                <a:cs typeface="Open Sans" charset="0"/>
              </a:rPr>
              <a:t>offers an intuitive interface and plenty of features that will help you build and design your suitable form.</a:t>
            </a:r>
          </a:p>
          <a:p>
            <a:pPr>
              <a:lnSpc>
                <a:spcPts val="4300"/>
              </a:lnSpc>
            </a:pPr>
            <a:endParaRPr lang="en-US" sz="2700" dirty="0">
              <a:solidFill>
                <a:schemeClr val="tx1"/>
              </a:solidFill>
              <a:latin typeface="Open Sans" charset="0"/>
              <a:ea typeface="Open Sans" charset="0"/>
              <a:cs typeface="Open Sans" charset="0"/>
            </a:endParaRPr>
          </a:p>
          <a:p>
            <a:pPr>
              <a:lnSpc>
                <a:spcPts val="4300"/>
              </a:lnSpc>
            </a:pPr>
            <a:r>
              <a:rPr lang="en-US" sz="2700" dirty="0" smtClean="0">
                <a:solidFill>
                  <a:schemeClr val="tx1"/>
                </a:solidFill>
                <a:latin typeface="Open Sans" charset="0"/>
                <a:ea typeface="Open Sans" charset="0"/>
                <a:cs typeface="Open Sans" charset="0"/>
              </a:rPr>
              <a:t>The component offers a wide variety of field types and multiple validation rules that will cover most of the cases suitable for any type of form. </a:t>
            </a:r>
          </a:p>
          <a:p>
            <a:pPr>
              <a:lnSpc>
                <a:spcPts val="4300"/>
              </a:lnSpc>
            </a:pPr>
            <a:endParaRPr lang="en-US" sz="2700" dirty="0">
              <a:solidFill>
                <a:schemeClr val="tx1"/>
              </a:solidFill>
              <a:latin typeface="Open Sans" charset="0"/>
              <a:ea typeface="Open Sans" charset="0"/>
              <a:cs typeface="Open Sans" charset="0"/>
            </a:endParaRPr>
          </a:p>
          <a:p>
            <a:pPr>
              <a:lnSpc>
                <a:spcPts val="4300"/>
              </a:lnSpc>
            </a:pPr>
            <a:r>
              <a:rPr lang="en-US" sz="2700" dirty="0" smtClean="0">
                <a:solidFill>
                  <a:schemeClr val="tx1"/>
                </a:solidFill>
                <a:latin typeface="Open Sans" charset="0"/>
                <a:ea typeface="Open Sans" charset="0"/>
                <a:cs typeface="Open Sans" charset="0"/>
              </a:rPr>
              <a:t>The emails can be configured in a very easily manner, simply choose the receivers and adjust the email message according to your needs.</a:t>
            </a:r>
          </a:p>
          <a:p>
            <a:pPr>
              <a:lnSpc>
                <a:spcPts val="4300"/>
              </a:lnSpc>
            </a:pPr>
            <a:endParaRPr lang="en-US" sz="2700" dirty="0">
              <a:solidFill>
                <a:schemeClr val="tx1"/>
              </a:solidFill>
              <a:latin typeface="Open Sans" charset="0"/>
              <a:ea typeface="Open Sans" charset="0"/>
              <a:cs typeface="Open Sans" charset="0"/>
            </a:endParaRPr>
          </a:p>
          <a:p>
            <a:pPr>
              <a:lnSpc>
                <a:spcPts val="4300"/>
              </a:lnSpc>
            </a:pPr>
            <a:r>
              <a:rPr lang="en-US" sz="2700" dirty="0" smtClean="0">
                <a:solidFill>
                  <a:schemeClr val="tx1"/>
                </a:solidFill>
                <a:latin typeface="Open Sans" charset="0"/>
                <a:ea typeface="Open Sans" charset="0"/>
                <a:cs typeface="Open Sans" charset="0"/>
              </a:rPr>
              <a:t>Currently the most reliable spam prevention method is Google </a:t>
            </a:r>
            <a:r>
              <a:rPr lang="en-US" sz="2700" dirty="0" err="1" smtClean="0">
                <a:solidFill>
                  <a:schemeClr val="tx1"/>
                </a:solidFill>
                <a:latin typeface="Open Sans" charset="0"/>
                <a:ea typeface="Open Sans" charset="0"/>
                <a:cs typeface="Open Sans" charset="0"/>
              </a:rPr>
              <a:t>reCAPTCHA</a:t>
            </a:r>
            <a:r>
              <a:rPr lang="en-US" sz="2700" dirty="0">
                <a:solidFill>
                  <a:schemeClr val="tx1"/>
                </a:solidFill>
                <a:latin typeface="Open Sans" charset="0"/>
                <a:ea typeface="Open Sans" charset="0"/>
                <a:cs typeface="Open Sans" charset="0"/>
              </a:rPr>
              <a:t> </a:t>
            </a:r>
            <a:r>
              <a:rPr lang="en-US" sz="2700" dirty="0" smtClean="0">
                <a:solidFill>
                  <a:schemeClr val="tx1"/>
                </a:solidFill>
                <a:latin typeface="Open Sans" charset="0"/>
                <a:ea typeface="Open Sans" charset="0"/>
                <a:cs typeface="Open Sans" charset="0"/>
              </a:rPr>
              <a:t>v2.</a:t>
            </a:r>
          </a:p>
          <a:p>
            <a:pPr>
              <a:lnSpc>
                <a:spcPts val="4300"/>
              </a:lnSpc>
            </a:pPr>
            <a:endParaRPr lang="en-US" sz="2700" dirty="0">
              <a:solidFill>
                <a:schemeClr val="tx1"/>
              </a:solidFill>
              <a:latin typeface="Open Sans" charset="0"/>
              <a:ea typeface="Open Sans" charset="0"/>
              <a:cs typeface="Open Sans" charset="0"/>
            </a:endParaRPr>
          </a:p>
          <a:p>
            <a:pPr>
              <a:lnSpc>
                <a:spcPts val="4300"/>
              </a:lnSpc>
            </a:pPr>
            <a:r>
              <a:rPr lang="en-US" sz="2700" dirty="0" smtClean="0">
                <a:solidFill>
                  <a:schemeClr val="tx1"/>
                </a:solidFill>
                <a:latin typeface="Open Sans" charset="0"/>
                <a:ea typeface="Open Sans" charset="0"/>
                <a:cs typeface="Open Sans" charset="0"/>
              </a:rPr>
              <a:t>Finally, we will add a digital signature in your form.</a:t>
            </a:r>
          </a:p>
        </p:txBody>
      </p:sp>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7344" r="7344"/>
          <a:stretch>
            <a:fillRect/>
          </a:stretch>
        </p:blipFill>
        <p:spPr>
          <a:solidFill>
            <a:schemeClr val="bg1">
              <a:lumMod val="95000"/>
            </a:schemeClr>
          </a:solidFill>
        </p:spPr>
      </p:pic>
    </p:spTree>
    <p:extLst>
      <p:ext uri="{BB962C8B-B14F-4D97-AF65-F5344CB8AC3E}">
        <p14:creationId xmlns:p14="http://schemas.microsoft.com/office/powerpoint/2010/main" val="19328974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cstate="email">
            <a:extLst>
              <a:ext uri="{28A0092B-C50C-407E-A947-70E740481C1C}">
                <a14:useLocalDpi xmlns:a14="http://schemas.microsoft.com/office/drawing/2010/main" val="0"/>
              </a:ext>
            </a:extLst>
          </a:blip>
          <a:srcRect l="13" r="13"/>
          <a:stretch>
            <a:fillRect/>
          </a:stretch>
        </p:blipFill>
        <p:spPr>
          <a:solidFill>
            <a:schemeClr val="accent2">
              <a:lumMod val="60000"/>
              <a:lumOff val="40000"/>
            </a:schemeClr>
          </a:solidFill>
        </p:spPr>
      </p:pic>
      <p:sp>
        <p:nvSpPr>
          <p:cNvPr id="5" name="TextBox 4"/>
          <p:cNvSpPr txBox="1"/>
          <p:nvPr/>
        </p:nvSpPr>
        <p:spPr>
          <a:xfrm>
            <a:off x="3589458" y="8887044"/>
            <a:ext cx="20788192" cy="5201424"/>
          </a:xfrm>
          <a:prstGeom prst="rect">
            <a:avLst/>
          </a:prstGeom>
          <a:noFill/>
        </p:spPr>
        <p:txBody>
          <a:bodyPr wrap="square" rtlCol="0">
            <a:spAutoFit/>
          </a:bodyPr>
          <a:lstStyle/>
          <a:p>
            <a:pPr algn="r"/>
            <a:r>
              <a:rPr lang="en-US" sz="16600" b="1" dirty="0" smtClean="0">
                <a:solidFill>
                  <a:schemeClr val="bg1"/>
                </a:solidFill>
                <a:latin typeface="League Spartan"/>
              </a:rPr>
              <a:t>CONFIGURING FORM’S LAYOUT</a:t>
            </a:r>
            <a:endParaRPr lang="ro-RO" sz="16600" b="1" dirty="0">
              <a:solidFill>
                <a:schemeClr val="bg1"/>
              </a:solidFill>
              <a:latin typeface="League Spartan"/>
            </a:endParaRPr>
          </a:p>
        </p:txBody>
      </p:sp>
    </p:spTree>
    <p:extLst>
      <p:ext uri="{BB962C8B-B14F-4D97-AF65-F5344CB8AC3E}">
        <p14:creationId xmlns:p14="http://schemas.microsoft.com/office/powerpoint/2010/main" val="401698706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14971408" y="2511991"/>
            <a:ext cx="3988592" cy="553998"/>
          </a:xfrm>
          <a:prstGeom prst="rect">
            <a:avLst/>
          </a:prstGeom>
          <a:noFill/>
        </p:spPr>
        <p:txBody>
          <a:bodyPr wrap="none" rtlCol="0" anchor="ctr" anchorCtr="0">
            <a:spAutoFit/>
          </a:bodyPr>
          <a:lstStyle/>
          <a:p>
            <a:r>
              <a:rPr lang="en-US" sz="3000" b="1" dirty="0" smtClean="0">
                <a:solidFill>
                  <a:schemeClr val="tx2"/>
                </a:solidFill>
                <a:latin typeface="League Spartan" charset="0"/>
                <a:ea typeface="League Spartan" charset="0"/>
                <a:cs typeface="League Spartan" charset="0"/>
              </a:rPr>
              <a:t>7 responsive layouts</a:t>
            </a:r>
            <a:endParaRPr lang="en-US" sz="3000" b="1" dirty="0">
              <a:solidFill>
                <a:schemeClr val="tx2"/>
              </a:solidFill>
              <a:latin typeface="League Spartan" charset="0"/>
              <a:ea typeface="League Spartan" charset="0"/>
              <a:cs typeface="League Spartan" charset="0"/>
            </a:endParaRPr>
          </a:p>
        </p:txBody>
      </p:sp>
      <p:sp>
        <p:nvSpPr>
          <p:cNvPr id="37" name="Subtitle 2"/>
          <p:cNvSpPr txBox="1">
            <a:spLocks/>
          </p:cNvSpPr>
          <p:nvPr/>
        </p:nvSpPr>
        <p:spPr>
          <a:xfrm>
            <a:off x="14860862" y="3116789"/>
            <a:ext cx="7719042" cy="3907803"/>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err="1">
                <a:solidFill>
                  <a:schemeClr val="tx1"/>
                </a:solidFill>
                <a:latin typeface="Open Sans" charset="0"/>
                <a:ea typeface="Open Sans" charset="0"/>
                <a:cs typeface="Open Sans" charset="0"/>
              </a:rPr>
              <a:t>RSForm!Pro</a:t>
            </a:r>
            <a:r>
              <a:rPr lang="en-US" sz="2700" dirty="0">
                <a:solidFill>
                  <a:schemeClr val="tx1"/>
                </a:solidFill>
                <a:latin typeface="Open Sans" charset="0"/>
                <a:ea typeface="Open Sans" charset="0"/>
                <a:cs typeface="Open Sans" charset="0"/>
              </a:rPr>
              <a:t> allows you to choose between 7 responsive layouts</a:t>
            </a:r>
            <a:r>
              <a:rPr lang="en-US" sz="2700" dirty="0" smtClean="0">
                <a:solidFill>
                  <a:schemeClr val="tx1"/>
                </a:solidFill>
                <a:latin typeface="Open Sans" charset="0"/>
                <a:ea typeface="Open Sans" charset="0"/>
                <a:cs typeface="Open Sans" charset="0"/>
              </a:rPr>
              <a:t>:</a:t>
            </a:r>
          </a:p>
          <a:p>
            <a:pPr algn="l">
              <a:lnSpc>
                <a:spcPct val="100000"/>
              </a:lnSpc>
            </a:pPr>
            <a:r>
              <a:rPr lang="en-US" sz="2000" dirty="0" smtClean="0">
                <a:solidFill>
                  <a:schemeClr val="tx1"/>
                </a:solidFill>
                <a:latin typeface="Open Sans" charset="0"/>
                <a:ea typeface="Open Sans" charset="0"/>
                <a:cs typeface="Open Sans" charset="0"/>
              </a:rPr>
              <a:t>- Responsive</a:t>
            </a:r>
            <a:endParaRPr lang="en-US" sz="2000" dirty="0">
              <a:solidFill>
                <a:schemeClr val="tx1"/>
              </a:solidFill>
              <a:latin typeface="Open Sans" charset="0"/>
              <a:ea typeface="Open Sans" charset="0"/>
              <a:cs typeface="Open Sans" charset="0"/>
            </a:endParaRPr>
          </a:p>
          <a:p>
            <a:pPr algn="l">
              <a:lnSpc>
                <a:spcPct val="100000"/>
              </a:lnSpc>
            </a:pPr>
            <a:r>
              <a:rPr lang="en-US" sz="2000" dirty="0" smtClean="0">
                <a:solidFill>
                  <a:schemeClr val="tx1"/>
                </a:solidFill>
                <a:latin typeface="Open Sans" charset="0"/>
                <a:ea typeface="Open Sans" charset="0"/>
                <a:cs typeface="Open Sans" charset="0"/>
              </a:rPr>
              <a:t>- Bootstrap </a:t>
            </a:r>
            <a:r>
              <a:rPr lang="en-US" sz="2000" dirty="0">
                <a:solidFill>
                  <a:schemeClr val="tx1"/>
                </a:solidFill>
                <a:latin typeface="Open Sans" charset="0"/>
                <a:ea typeface="Open Sans" charset="0"/>
                <a:cs typeface="Open Sans" charset="0"/>
              </a:rPr>
              <a:t>2</a:t>
            </a:r>
          </a:p>
          <a:p>
            <a:pPr algn="l">
              <a:lnSpc>
                <a:spcPct val="100000"/>
              </a:lnSpc>
            </a:pPr>
            <a:r>
              <a:rPr lang="en-US" sz="2000" dirty="0" smtClean="0">
                <a:solidFill>
                  <a:schemeClr val="tx1"/>
                </a:solidFill>
                <a:latin typeface="Open Sans" charset="0"/>
                <a:ea typeface="Open Sans" charset="0"/>
                <a:cs typeface="Open Sans" charset="0"/>
              </a:rPr>
              <a:t>- Bootstrap </a:t>
            </a:r>
            <a:r>
              <a:rPr lang="en-US" sz="2000" dirty="0">
                <a:solidFill>
                  <a:schemeClr val="tx1"/>
                </a:solidFill>
                <a:latin typeface="Open Sans" charset="0"/>
                <a:ea typeface="Open Sans" charset="0"/>
                <a:cs typeface="Open Sans" charset="0"/>
              </a:rPr>
              <a:t>3</a:t>
            </a:r>
          </a:p>
          <a:p>
            <a:pPr algn="l">
              <a:lnSpc>
                <a:spcPct val="100000"/>
              </a:lnSpc>
            </a:pPr>
            <a:r>
              <a:rPr lang="en-US" sz="2000" dirty="0" smtClean="0">
                <a:solidFill>
                  <a:schemeClr val="tx1"/>
                </a:solidFill>
                <a:latin typeface="Open Sans" charset="0"/>
                <a:ea typeface="Open Sans" charset="0"/>
                <a:cs typeface="Open Sans" charset="0"/>
              </a:rPr>
              <a:t>- Bootstrap </a:t>
            </a:r>
            <a:r>
              <a:rPr lang="en-US" sz="2000" dirty="0">
                <a:solidFill>
                  <a:schemeClr val="tx1"/>
                </a:solidFill>
                <a:latin typeface="Open Sans" charset="0"/>
                <a:ea typeface="Open Sans" charset="0"/>
                <a:cs typeface="Open Sans" charset="0"/>
              </a:rPr>
              <a:t>4</a:t>
            </a:r>
          </a:p>
          <a:p>
            <a:pPr algn="l">
              <a:lnSpc>
                <a:spcPct val="100000"/>
              </a:lnSpc>
            </a:pPr>
            <a:r>
              <a:rPr lang="en-US" sz="2000" dirty="0" smtClean="0">
                <a:solidFill>
                  <a:schemeClr val="tx1"/>
                </a:solidFill>
                <a:latin typeface="Open Sans" charset="0"/>
                <a:ea typeface="Open Sans" charset="0"/>
                <a:cs typeface="Open Sans" charset="0"/>
              </a:rPr>
              <a:t>- </a:t>
            </a:r>
            <a:r>
              <a:rPr lang="en-US" sz="2000" dirty="0" err="1" smtClean="0">
                <a:solidFill>
                  <a:schemeClr val="tx1"/>
                </a:solidFill>
                <a:latin typeface="Open Sans" charset="0"/>
                <a:ea typeface="Open Sans" charset="0"/>
                <a:cs typeface="Open Sans" charset="0"/>
              </a:rPr>
              <a:t>UIKit</a:t>
            </a:r>
            <a:r>
              <a:rPr lang="en-US" sz="2000" dirty="0" smtClean="0">
                <a:solidFill>
                  <a:schemeClr val="tx1"/>
                </a:solidFill>
                <a:latin typeface="Open Sans" charset="0"/>
                <a:ea typeface="Open Sans" charset="0"/>
                <a:cs typeface="Open Sans" charset="0"/>
              </a:rPr>
              <a:t> </a:t>
            </a:r>
            <a:r>
              <a:rPr lang="en-US" sz="2000" dirty="0">
                <a:solidFill>
                  <a:schemeClr val="tx1"/>
                </a:solidFill>
                <a:latin typeface="Open Sans" charset="0"/>
                <a:ea typeface="Open Sans" charset="0"/>
                <a:cs typeface="Open Sans" charset="0"/>
              </a:rPr>
              <a:t>2</a:t>
            </a:r>
          </a:p>
          <a:p>
            <a:pPr algn="l">
              <a:lnSpc>
                <a:spcPct val="100000"/>
              </a:lnSpc>
            </a:pPr>
            <a:r>
              <a:rPr lang="en-US" sz="2000" dirty="0" smtClean="0">
                <a:solidFill>
                  <a:schemeClr val="tx1"/>
                </a:solidFill>
                <a:latin typeface="Open Sans" charset="0"/>
                <a:ea typeface="Open Sans" charset="0"/>
                <a:cs typeface="Open Sans" charset="0"/>
              </a:rPr>
              <a:t>- </a:t>
            </a:r>
            <a:r>
              <a:rPr lang="en-US" sz="2000" dirty="0" err="1" smtClean="0">
                <a:solidFill>
                  <a:schemeClr val="tx1"/>
                </a:solidFill>
                <a:latin typeface="Open Sans" charset="0"/>
                <a:ea typeface="Open Sans" charset="0"/>
                <a:cs typeface="Open Sans" charset="0"/>
              </a:rPr>
              <a:t>UIKit</a:t>
            </a:r>
            <a:r>
              <a:rPr lang="en-US" sz="2000" dirty="0" smtClean="0">
                <a:solidFill>
                  <a:schemeClr val="tx1"/>
                </a:solidFill>
                <a:latin typeface="Open Sans" charset="0"/>
                <a:ea typeface="Open Sans" charset="0"/>
                <a:cs typeface="Open Sans" charset="0"/>
              </a:rPr>
              <a:t> </a:t>
            </a:r>
            <a:r>
              <a:rPr lang="en-US" sz="2000" dirty="0">
                <a:solidFill>
                  <a:schemeClr val="tx1"/>
                </a:solidFill>
                <a:latin typeface="Open Sans" charset="0"/>
                <a:ea typeface="Open Sans" charset="0"/>
                <a:cs typeface="Open Sans" charset="0"/>
              </a:rPr>
              <a:t>3</a:t>
            </a:r>
          </a:p>
          <a:p>
            <a:pPr algn="l">
              <a:lnSpc>
                <a:spcPct val="100000"/>
              </a:lnSpc>
            </a:pPr>
            <a:r>
              <a:rPr lang="en-US" sz="2000" dirty="0" smtClean="0">
                <a:solidFill>
                  <a:schemeClr val="tx1"/>
                </a:solidFill>
                <a:latin typeface="Open Sans" charset="0"/>
                <a:ea typeface="Open Sans" charset="0"/>
                <a:cs typeface="Open Sans" charset="0"/>
              </a:rPr>
              <a:t>- </a:t>
            </a:r>
            <a:r>
              <a:rPr lang="en-US" sz="2000" dirty="0" err="1" smtClean="0">
                <a:solidFill>
                  <a:schemeClr val="tx1"/>
                </a:solidFill>
                <a:latin typeface="Open Sans" charset="0"/>
                <a:ea typeface="Open Sans" charset="0"/>
                <a:cs typeface="Open Sans" charset="0"/>
              </a:rPr>
              <a:t>Zurb</a:t>
            </a:r>
            <a:r>
              <a:rPr lang="en-US" sz="2000" dirty="0" smtClean="0">
                <a:solidFill>
                  <a:schemeClr val="tx1"/>
                </a:solidFill>
                <a:latin typeface="Open Sans" charset="0"/>
                <a:ea typeface="Open Sans" charset="0"/>
                <a:cs typeface="Open Sans" charset="0"/>
              </a:rPr>
              <a:t> </a:t>
            </a:r>
            <a:r>
              <a:rPr lang="en-US" sz="2000" dirty="0">
                <a:solidFill>
                  <a:schemeClr val="tx1"/>
                </a:solidFill>
                <a:latin typeface="Open Sans" charset="0"/>
                <a:ea typeface="Open Sans" charset="0"/>
                <a:cs typeface="Open Sans" charset="0"/>
              </a:rPr>
              <a:t>Foundation</a:t>
            </a:r>
          </a:p>
        </p:txBody>
      </p:sp>
      <p:sp>
        <p:nvSpPr>
          <p:cNvPr id="39" name="TextBox 38"/>
          <p:cNvSpPr txBox="1"/>
          <p:nvPr/>
        </p:nvSpPr>
        <p:spPr>
          <a:xfrm>
            <a:off x="14971408" y="8105198"/>
            <a:ext cx="2449710" cy="553998"/>
          </a:xfrm>
          <a:prstGeom prst="rect">
            <a:avLst/>
          </a:prstGeom>
          <a:noFill/>
        </p:spPr>
        <p:txBody>
          <a:bodyPr wrap="none" rtlCol="0" anchor="ctr" anchorCtr="0">
            <a:spAutoFit/>
          </a:bodyPr>
          <a:lstStyle/>
          <a:p>
            <a:r>
              <a:rPr lang="en-US" sz="3000" b="1" dirty="0" smtClean="0">
                <a:solidFill>
                  <a:schemeClr val="tx2"/>
                </a:solidFill>
                <a:latin typeface="League Spartan" charset="0"/>
                <a:ea typeface="League Spartan" charset="0"/>
                <a:cs typeface="League Spartan" charset="0"/>
              </a:rPr>
              <a:t>Grid System</a:t>
            </a:r>
            <a:endParaRPr lang="en-US" sz="3000" b="1" dirty="0">
              <a:solidFill>
                <a:schemeClr val="tx2"/>
              </a:solidFill>
              <a:latin typeface="League Spartan" charset="0"/>
              <a:ea typeface="League Spartan" charset="0"/>
              <a:cs typeface="League Spartan" charset="0"/>
            </a:endParaRPr>
          </a:p>
        </p:txBody>
      </p:sp>
      <p:sp>
        <p:nvSpPr>
          <p:cNvPr id="40" name="Subtitle 2"/>
          <p:cNvSpPr txBox="1">
            <a:spLocks/>
          </p:cNvSpPr>
          <p:nvPr/>
        </p:nvSpPr>
        <p:spPr>
          <a:xfrm>
            <a:off x="14860862" y="8608396"/>
            <a:ext cx="7719042" cy="182543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1"/>
                </a:solidFill>
                <a:latin typeface="Open Sans" charset="0"/>
                <a:ea typeface="Open Sans" charset="0"/>
                <a:cs typeface="Open Sans" charset="0"/>
              </a:rPr>
              <a:t>The Grid Layout generator provides a faster on-demand swapping possibility, using a drag and drop functionality.</a:t>
            </a:r>
          </a:p>
        </p:txBody>
      </p:sp>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14454" r="14454"/>
          <a:stretch>
            <a:fillRect/>
          </a:stretch>
        </p:blipFill>
        <p:spPr/>
      </p:pic>
    </p:spTree>
    <p:extLst>
      <p:ext uri="{BB962C8B-B14F-4D97-AF65-F5344CB8AC3E}">
        <p14:creationId xmlns:p14="http://schemas.microsoft.com/office/powerpoint/2010/main" val="27813861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Simple Light 1">
      <a:dk1>
        <a:srgbClr val="7F7F7F"/>
      </a:dk1>
      <a:lt1>
        <a:srgbClr val="FFFFFF"/>
      </a:lt1>
      <a:dk2>
        <a:srgbClr val="000000"/>
      </a:dk2>
      <a:lt2>
        <a:srgbClr val="FFFFFF"/>
      </a:lt2>
      <a:accent1>
        <a:srgbClr val="1DE7D8"/>
      </a:accent1>
      <a:accent2>
        <a:srgbClr val="23D8DC"/>
      </a:accent2>
      <a:accent3>
        <a:srgbClr val="34B9DF"/>
      </a:accent3>
      <a:accent4>
        <a:srgbClr val="42A6E3"/>
      </a:accent4>
      <a:accent5>
        <a:srgbClr val="5091E7"/>
      </a:accent5>
      <a:accent6>
        <a:srgbClr val="5D76EA"/>
      </a:accent6>
      <a:hlink>
        <a:srgbClr val="F33B48"/>
      </a:hlink>
      <a:folHlink>
        <a:srgbClr val="FFC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41168</TotalTime>
  <Words>1057</Words>
  <Application>Microsoft Office PowerPoint</Application>
  <PresentationFormat>Custom</PresentationFormat>
  <Paragraphs>137</Paragraphs>
  <Slides>26</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Gill Sans</vt:lpstr>
      <vt:lpstr>League Spartan</vt:lpstr>
      <vt:lpstr>Open Sans</vt:lpstr>
      <vt:lpstr>Open Sans Light</vt:lpstr>
      <vt:lpstr>Open Sans Regular</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Premium Presentations</dc:title>
  <dc:subject/>
  <dc:creator>Dragos</dc:creator>
  <cp:keywords/>
  <dc:description/>
  <cp:lastModifiedBy>Windows User</cp:lastModifiedBy>
  <cp:revision>6396</cp:revision>
  <dcterms:created xsi:type="dcterms:W3CDTF">2014-11-12T21:47:38Z</dcterms:created>
  <dcterms:modified xsi:type="dcterms:W3CDTF">2018-09-25T13:59:27Z</dcterms:modified>
  <cp:category/>
</cp:coreProperties>
</file>